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70" r:id="rId7"/>
    <p:sldId id="258" r:id="rId8"/>
    <p:sldId id="274" r:id="rId9"/>
    <p:sldId id="260" r:id="rId10"/>
    <p:sldId id="261" r:id="rId11"/>
    <p:sldId id="268" r:id="rId12"/>
    <p:sldId id="263" r:id="rId13"/>
    <p:sldId id="264" r:id="rId14"/>
    <p:sldId id="273" r:id="rId15"/>
    <p:sldId id="267" r:id="rId16"/>
    <p:sldId id="265"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8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Turner" userId="89392678-668e-4190-a4a3-d8058bee82e9" providerId="ADAL" clId="{7B215334-10A8-46FD-B62F-CDE7AAAFBC96}"/>
    <pc:docChg chg="custSel modSld">
      <pc:chgData name="Rebecca Turner" userId="89392678-668e-4190-a4a3-d8058bee82e9" providerId="ADAL" clId="{7B215334-10A8-46FD-B62F-CDE7AAAFBC96}" dt="2024-09-02T13:57:27.108" v="161" actId="20577"/>
      <pc:docMkLst>
        <pc:docMk/>
      </pc:docMkLst>
      <pc:sldChg chg="modSp mod">
        <pc:chgData name="Rebecca Turner" userId="89392678-668e-4190-a4a3-d8058bee82e9" providerId="ADAL" clId="{7B215334-10A8-46FD-B62F-CDE7AAAFBC96}" dt="2024-09-02T13:54:10.596" v="13" actId="20577"/>
        <pc:sldMkLst>
          <pc:docMk/>
          <pc:sldMk cId="1922142170" sldId="256"/>
        </pc:sldMkLst>
        <pc:spChg chg="mod">
          <ac:chgData name="Rebecca Turner" userId="89392678-668e-4190-a4a3-d8058bee82e9" providerId="ADAL" clId="{7B215334-10A8-46FD-B62F-CDE7AAAFBC96}" dt="2024-09-02T13:54:10.596" v="13" actId="20577"/>
          <ac:spMkLst>
            <pc:docMk/>
            <pc:sldMk cId="1922142170" sldId="256"/>
            <ac:spMk id="3" creationId="{87E11594-1D41-460B-945F-D8F8FA3BD9AA}"/>
          </ac:spMkLst>
        </pc:spChg>
      </pc:sldChg>
      <pc:sldChg chg="modSp mod">
        <pc:chgData name="Rebecca Turner" userId="89392678-668e-4190-a4a3-d8058bee82e9" providerId="ADAL" clId="{7B215334-10A8-46FD-B62F-CDE7AAAFBC96}" dt="2024-09-02T13:56:20.123" v="125" actId="20577"/>
        <pc:sldMkLst>
          <pc:docMk/>
          <pc:sldMk cId="2980311011" sldId="257"/>
        </pc:sldMkLst>
        <pc:spChg chg="mod">
          <ac:chgData name="Rebecca Turner" userId="89392678-668e-4190-a4a3-d8058bee82e9" providerId="ADAL" clId="{7B215334-10A8-46FD-B62F-CDE7AAAFBC96}" dt="2024-09-02T13:56:20.123" v="125" actId="20577"/>
          <ac:spMkLst>
            <pc:docMk/>
            <pc:sldMk cId="2980311011" sldId="257"/>
            <ac:spMk id="3" creationId="{B55A4039-BAB9-475E-9356-40619CD54091}"/>
          </ac:spMkLst>
        </pc:spChg>
      </pc:sldChg>
      <pc:sldChg chg="modSp mod">
        <pc:chgData name="Rebecca Turner" userId="89392678-668e-4190-a4a3-d8058bee82e9" providerId="ADAL" clId="{7B215334-10A8-46FD-B62F-CDE7AAAFBC96}" dt="2024-09-02T13:57:27.108" v="161" actId="20577"/>
        <pc:sldMkLst>
          <pc:docMk/>
          <pc:sldMk cId="3238376712" sldId="258"/>
        </pc:sldMkLst>
        <pc:spChg chg="mod">
          <ac:chgData name="Rebecca Turner" userId="89392678-668e-4190-a4a3-d8058bee82e9" providerId="ADAL" clId="{7B215334-10A8-46FD-B62F-CDE7AAAFBC96}" dt="2024-09-02T13:57:27.108" v="161" actId="20577"/>
          <ac:spMkLst>
            <pc:docMk/>
            <pc:sldMk cId="3238376712" sldId="258"/>
            <ac:spMk id="3" creationId="{B55A4039-BAB9-475E-9356-40619CD54091}"/>
          </ac:spMkLst>
        </pc:spChg>
      </pc:sldChg>
      <pc:sldChg chg="addSp delSp modSp mod">
        <pc:chgData name="Rebecca Turner" userId="89392678-668e-4190-a4a3-d8058bee82e9" providerId="ADAL" clId="{7B215334-10A8-46FD-B62F-CDE7AAAFBC96}" dt="2024-09-02T13:57:12.042" v="131" actId="14100"/>
        <pc:sldMkLst>
          <pc:docMk/>
          <pc:sldMk cId="2795011364" sldId="270"/>
        </pc:sldMkLst>
        <pc:picChg chg="del">
          <ac:chgData name="Rebecca Turner" userId="89392678-668e-4190-a4a3-d8058bee82e9" providerId="ADAL" clId="{7B215334-10A8-46FD-B62F-CDE7AAAFBC96}" dt="2024-09-02T13:56:25.508" v="126" actId="478"/>
          <ac:picMkLst>
            <pc:docMk/>
            <pc:sldMk cId="2795011364" sldId="270"/>
            <ac:picMk id="5" creationId="{FC995161-52B4-FD33-BB92-56A4161744E2}"/>
          </ac:picMkLst>
        </pc:picChg>
        <pc:picChg chg="add mod">
          <ac:chgData name="Rebecca Turner" userId="89392678-668e-4190-a4a3-d8058bee82e9" providerId="ADAL" clId="{7B215334-10A8-46FD-B62F-CDE7AAAFBC96}" dt="2024-09-02T13:57:12.042" v="131" actId="14100"/>
          <ac:picMkLst>
            <pc:docMk/>
            <pc:sldMk cId="2795011364" sldId="270"/>
            <ac:picMk id="6" creationId="{78957DC3-EE0D-324A-D733-D5AB0C1CD9A0}"/>
          </ac:picMkLst>
        </pc:picChg>
      </pc:sldChg>
    </pc:docChg>
  </pc:docChgLst>
  <pc:docChgLst>
    <pc:chgData name="Rebecca Turner" userId="89392678-668e-4190-a4a3-d8058bee82e9" providerId="ADAL" clId="{05D5E74B-4DD9-F348-B3AA-A6A621057710}"/>
    <pc:docChg chg="custSel addSld delSld modSld">
      <pc:chgData name="Rebecca Turner" userId="89392678-668e-4190-a4a3-d8058bee82e9" providerId="ADAL" clId="{05D5E74B-4DD9-F348-B3AA-A6A621057710}" dt="2024-09-02T18:38:53.035" v="348" actId="20577"/>
      <pc:docMkLst>
        <pc:docMk/>
      </pc:docMkLst>
      <pc:sldChg chg="del">
        <pc:chgData name="Rebecca Turner" userId="89392678-668e-4190-a4a3-d8058bee82e9" providerId="ADAL" clId="{05D5E74B-4DD9-F348-B3AA-A6A621057710}" dt="2024-09-02T18:34:06.192" v="323" actId="2696"/>
        <pc:sldMkLst>
          <pc:docMk/>
          <pc:sldMk cId="1030463197" sldId="262"/>
        </pc:sldMkLst>
      </pc:sldChg>
      <pc:sldChg chg="addSp modSp">
        <pc:chgData name="Rebecca Turner" userId="89392678-668e-4190-a4a3-d8058bee82e9" providerId="ADAL" clId="{05D5E74B-4DD9-F348-B3AA-A6A621057710}" dt="2024-09-02T18:35:34.577" v="327" actId="14100"/>
        <pc:sldMkLst>
          <pc:docMk/>
          <pc:sldMk cId="432954375" sldId="263"/>
        </pc:sldMkLst>
        <pc:spChg chg="mod">
          <ac:chgData name="Rebecca Turner" userId="89392678-668e-4190-a4a3-d8058bee82e9" providerId="ADAL" clId="{05D5E74B-4DD9-F348-B3AA-A6A621057710}" dt="2024-09-02T18:35:34.577" v="327" actId="14100"/>
          <ac:spMkLst>
            <pc:docMk/>
            <pc:sldMk cId="432954375" sldId="263"/>
            <ac:spMk id="3" creationId="{B55A4039-BAB9-475E-9356-40619CD54091}"/>
          </ac:spMkLst>
        </pc:spChg>
        <pc:spChg chg="add">
          <ac:chgData name="Rebecca Turner" userId="89392678-668e-4190-a4a3-d8058bee82e9" providerId="ADAL" clId="{05D5E74B-4DD9-F348-B3AA-A6A621057710}" dt="2024-09-02T18:34:26.461" v="324" actId="22"/>
          <ac:spMkLst>
            <pc:docMk/>
            <pc:sldMk cId="432954375" sldId="263"/>
            <ac:spMk id="6" creationId="{4DBD2EDD-EAC5-E81E-DB6E-00D367383070}"/>
          </ac:spMkLst>
        </pc:spChg>
        <pc:picChg chg="add mod">
          <ac:chgData name="Rebecca Turner" userId="89392678-668e-4190-a4a3-d8058bee82e9" providerId="ADAL" clId="{05D5E74B-4DD9-F348-B3AA-A6A621057710}" dt="2024-09-02T18:35:31.281" v="326" actId="1076"/>
          <ac:picMkLst>
            <pc:docMk/>
            <pc:sldMk cId="432954375" sldId="263"/>
            <ac:picMk id="7" creationId="{4EB5671A-D79A-E469-721D-5075E419AA53}"/>
          </ac:picMkLst>
        </pc:picChg>
      </pc:sldChg>
      <pc:sldChg chg="modSp">
        <pc:chgData name="Rebecca Turner" userId="89392678-668e-4190-a4a3-d8058bee82e9" providerId="ADAL" clId="{05D5E74B-4DD9-F348-B3AA-A6A621057710}" dt="2024-09-02T18:25:56.659" v="10" actId="20577"/>
        <pc:sldMkLst>
          <pc:docMk/>
          <pc:sldMk cId="1522554774" sldId="268"/>
        </pc:sldMkLst>
        <pc:spChg chg="mod">
          <ac:chgData name="Rebecca Turner" userId="89392678-668e-4190-a4a3-d8058bee82e9" providerId="ADAL" clId="{05D5E74B-4DD9-F348-B3AA-A6A621057710}" dt="2024-09-02T18:25:56.659" v="10" actId="20577"/>
          <ac:spMkLst>
            <pc:docMk/>
            <pc:sldMk cId="1522554774" sldId="268"/>
            <ac:spMk id="3" creationId="{B55A4039-BAB9-475E-9356-40619CD54091}"/>
          </ac:spMkLst>
        </pc:spChg>
      </pc:sldChg>
      <pc:sldChg chg="addSp delSp modSp">
        <pc:chgData name="Rebecca Turner" userId="89392678-668e-4190-a4a3-d8058bee82e9" providerId="ADAL" clId="{05D5E74B-4DD9-F348-B3AA-A6A621057710}" dt="2024-09-02T18:25:16.998" v="6" actId="1076"/>
        <pc:sldMkLst>
          <pc:docMk/>
          <pc:sldMk cId="2795011364" sldId="270"/>
        </pc:sldMkLst>
        <pc:picChg chg="add mod">
          <ac:chgData name="Rebecca Turner" userId="89392678-668e-4190-a4a3-d8058bee82e9" providerId="ADAL" clId="{05D5E74B-4DD9-F348-B3AA-A6A621057710}" dt="2024-09-02T18:25:16.998" v="6" actId="1076"/>
          <ac:picMkLst>
            <pc:docMk/>
            <pc:sldMk cId="2795011364" sldId="270"/>
            <ac:picMk id="3" creationId="{C336A43D-5507-7E31-E3AE-AD8070260C4A}"/>
          </ac:picMkLst>
        </pc:picChg>
        <pc:picChg chg="del mod">
          <ac:chgData name="Rebecca Turner" userId="89392678-668e-4190-a4a3-d8058bee82e9" providerId="ADAL" clId="{05D5E74B-4DD9-F348-B3AA-A6A621057710}" dt="2024-09-02T18:22:08.233" v="1" actId="478"/>
          <ac:picMkLst>
            <pc:docMk/>
            <pc:sldMk cId="2795011364" sldId="270"/>
            <ac:picMk id="6" creationId="{78957DC3-EE0D-324A-D733-D5AB0C1CD9A0}"/>
          </ac:picMkLst>
        </pc:picChg>
      </pc:sldChg>
      <pc:sldChg chg="del">
        <pc:chgData name="Rebecca Turner" userId="89392678-668e-4190-a4a3-d8058bee82e9" providerId="ADAL" clId="{05D5E74B-4DD9-F348-B3AA-A6A621057710}" dt="2024-09-02T18:33:29.733" v="322" actId="2696"/>
        <pc:sldMkLst>
          <pc:docMk/>
          <pc:sldMk cId="4007944893" sldId="271"/>
        </pc:sldMkLst>
      </pc:sldChg>
      <pc:sldChg chg="del">
        <pc:chgData name="Rebecca Turner" userId="89392678-668e-4190-a4a3-d8058bee82e9" providerId="ADAL" clId="{05D5E74B-4DD9-F348-B3AA-A6A621057710}" dt="2024-09-02T18:33:27.031" v="321" actId="2696"/>
        <pc:sldMkLst>
          <pc:docMk/>
          <pc:sldMk cId="769715711" sldId="272"/>
        </pc:sldMkLst>
      </pc:sldChg>
      <pc:sldChg chg="delSp modSp">
        <pc:chgData name="Rebecca Turner" userId="89392678-668e-4190-a4a3-d8058bee82e9" providerId="ADAL" clId="{05D5E74B-4DD9-F348-B3AA-A6A621057710}" dt="2024-09-02T18:31:08.601" v="309" actId="20577"/>
        <pc:sldMkLst>
          <pc:docMk/>
          <pc:sldMk cId="1667366058" sldId="273"/>
        </pc:sldMkLst>
        <pc:spChg chg="mod">
          <ac:chgData name="Rebecca Turner" userId="89392678-668e-4190-a4a3-d8058bee82e9" providerId="ADAL" clId="{05D5E74B-4DD9-F348-B3AA-A6A621057710}" dt="2024-09-02T18:31:08.601" v="309" actId="20577"/>
          <ac:spMkLst>
            <pc:docMk/>
            <pc:sldMk cId="1667366058" sldId="273"/>
            <ac:spMk id="3" creationId="{C0062F0E-E52D-E935-98D3-606AD387D771}"/>
          </ac:spMkLst>
        </pc:spChg>
        <pc:picChg chg="del">
          <ac:chgData name="Rebecca Turner" userId="89392678-668e-4190-a4a3-d8058bee82e9" providerId="ADAL" clId="{05D5E74B-4DD9-F348-B3AA-A6A621057710}" dt="2024-09-02T18:26:26.009" v="11" actId="478"/>
          <ac:picMkLst>
            <pc:docMk/>
            <pc:sldMk cId="1667366058" sldId="273"/>
            <ac:picMk id="6" creationId="{58DCBF9F-84A6-E69D-C591-34705B6E294B}"/>
          </ac:picMkLst>
        </pc:picChg>
      </pc:sldChg>
      <pc:sldChg chg="modSp add">
        <pc:chgData name="Rebecca Turner" userId="89392678-668e-4190-a4a3-d8058bee82e9" providerId="ADAL" clId="{05D5E74B-4DD9-F348-B3AA-A6A621057710}" dt="2024-09-02T18:38:53.035" v="348" actId="20577"/>
        <pc:sldMkLst>
          <pc:docMk/>
          <pc:sldMk cId="1348795977" sldId="274"/>
        </pc:sldMkLst>
        <pc:spChg chg="mod">
          <ac:chgData name="Rebecca Turner" userId="89392678-668e-4190-a4a3-d8058bee82e9" providerId="ADAL" clId="{05D5E74B-4DD9-F348-B3AA-A6A621057710}" dt="2024-09-02T18:37:13.006" v="342" actId="20577"/>
          <ac:spMkLst>
            <pc:docMk/>
            <pc:sldMk cId="1348795977" sldId="274"/>
            <ac:spMk id="2" creationId="{D2829CAC-019A-4141-B382-E9810733AFD8}"/>
          </ac:spMkLst>
        </pc:spChg>
        <pc:spChg chg="mod">
          <ac:chgData name="Rebecca Turner" userId="89392678-668e-4190-a4a3-d8058bee82e9" providerId="ADAL" clId="{05D5E74B-4DD9-F348-B3AA-A6A621057710}" dt="2024-09-02T18:38:53.035" v="348" actId="20577"/>
          <ac:spMkLst>
            <pc:docMk/>
            <pc:sldMk cId="1348795977" sldId="274"/>
            <ac:spMk id="3" creationId="{B55A4039-BAB9-475E-9356-40619CD5409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9/2/24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9/2/24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9/2/24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r>
              <a:rPr lang="en-GB"/>
              <a:t>Meet the teacher</a:t>
            </a:r>
          </a:p>
        </p:txBody>
      </p:sp>
      <p:sp>
        <p:nvSpPr>
          <p:cNvPr id="3" name="Subtitle 2">
            <a:extLst>
              <a:ext uri="{FF2B5EF4-FFF2-40B4-BE49-F238E27FC236}">
                <a16:creationId xmlns:a16="http://schemas.microsoft.com/office/drawing/2014/main" id="{87E11594-1D41-460B-945F-D8F8FA3BD9AA}"/>
              </a:ext>
            </a:extLst>
          </p:cNvPr>
          <p:cNvSpPr>
            <a:spLocks noGrp="1"/>
          </p:cNvSpPr>
          <p:nvPr>
            <p:ph type="subTitle" idx="1"/>
          </p:nvPr>
        </p:nvSpPr>
        <p:spPr/>
        <p:txBody>
          <a:bodyPr>
            <a:normAutofit fontScale="92500" lnSpcReduction="10000"/>
          </a:bodyPr>
          <a:lstStyle/>
          <a:p>
            <a:r>
              <a:rPr lang="en-GB" dirty="0"/>
              <a:t>Hedgehog Class</a:t>
            </a:r>
          </a:p>
          <a:p>
            <a:r>
              <a:rPr lang="en-GB" dirty="0"/>
              <a:t>Mrs Turner and Mrs </a:t>
            </a:r>
            <a:r>
              <a:rPr lang="en-GB" dirty="0" err="1"/>
              <a:t>Durrant</a:t>
            </a:r>
            <a:endParaRPr lang="en-GB" dirty="0"/>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192214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homework</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r>
              <a:rPr lang="en-GB" dirty="0"/>
              <a:t>All pupils must read a book at least three times per week and record this in their planner</a:t>
            </a:r>
          </a:p>
          <a:p>
            <a:r>
              <a:rPr lang="en-GB" dirty="0"/>
              <a:t>Every child who reads five times in a week receives a Reading Champion certificate/sticker</a:t>
            </a:r>
          </a:p>
          <a:p>
            <a:r>
              <a:rPr lang="en-GB" dirty="0"/>
              <a:t>Every time a child receives ten Reading Champion certificates, they choose a book to keep</a:t>
            </a:r>
          </a:p>
          <a:p>
            <a:r>
              <a:rPr lang="en-GB" dirty="0"/>
              <a:t>Online homework: Children will be expected to practice TTRS after half term and phase 5 phonics at least once weekly. </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5114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6C58-96EF-3560-3824-09E3FCE12A43}"/>
              </a:ext>
            </a:extLst>
          </p:cNvPr>
          <p:cNvSpPr>
            <a:spLocks noGrp="1"/>
          </p:cNvSpPr>
          <p:nvPr>
            <p:ph type="title"/>
          </p:nvPr>
        </p:nvSpPr>
        <p:spPr>
          <a:xfrm>
            <a:off x="-683719" y="0"/>
            <a:ext cx="8610600" cy="1293028"/>
          </a:xfrm>
        </p:spPr>
        <p:txBody>
          <a:bodyPr/>
          <a:lstStyle/>
          <a:p>
            <a:r>
              <a:rPr lang="en-GB" dirty="0"/>
              <a:t>Homework</a:t>
            </a:r>
          </a:p>
        </p:txBody>
      </p:sp>
      <p:sp>
        <p:nvSpPr>
          <p:cNvPr id="3" name="Content Placeholder 2">
            <a:extLst>
              <a:ext uri="{FF2B5EF4-FFF2-40B4-BE49-F238E27FC236}">
                <a16:creationId xmlns:a16="http://schemas.microsoft.com/office/drawing/2014/main" id="{C0062F0E-E52D-E935-98D3-606AD387D771}"/>
              </a:ext>
            </a:extLst>
          </p:cNvPr>
          <p:cNvSpPr>
            <a:spLocks noGrp="1"/>
          </p:cNvSpPr>
          <p:nvPr>
            <p:ph idx="1"/>
          </p:nvPr>
        </p:nvSpPr>
        <p:spPr>
          <a:xfrm>
            <a:off x="567812" y="1293028"/>
            <a:ext cx="10820400" cy="4024125"/>
          </a:xfrm>
        </p:spPr>
        <p:txBody>
          <a:bodyPr/>
          <a:lstStyle/>
          <a:p>
            <a:r>
              <a:rPr lang="en-GB" dirty="0"/>
              <a:t>Your child will receive homework on Friday which will practise the tricky words we have been learning during our phonics lessons that week. It is important for the children to be able to read and spell these words. </a:t>
            </a:r>
          </a:p>
          <a:p>
            <a:r>
              <a:rPr lang="en-GB" dirty="0"/>
              <a:t>Reading- at least 3x per week the more the better! </a:t>
            </a:r>
          </a:p>
          <a:p>
            <a:endParaRPr lang="en-GB" dirty="0"/>
          </a:p>
        </p:txBody>
      </p:sp>
    </p:spTree>
    <p:extLst>
      <p:ext uri="{BB962C8B-B14F-4D97-AF65-F5344CB8AC3E}">
        <p14:creationId xmlns:p14="http://schemas.microsoft.com/office/powerpoint/2010/main" val="166736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Contact us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r>
              <a:rPr lang="en-GB" dirty="0"/>
              <a:t>Please do speak to us on the gate if we are available and it’s appropriate</a:t>
            </a:r>
          </a:p>
          <a:p>
            <a:r>
              <a:rPr lang="en-GB" dirty="0"/>
              <a:t>For a longer/confidential discussion, please ask for a telephone appointment</a:t>
            </a:r>
          </a:p>
          <a:p>
            <a:r>
              <a:rPr lang="en-GB" dirty="0"/>
              <a:t>You can also speak to a member of office staff or the Senior Leadership Team if you need further assistance</a:t>
            </a:r>
          </a:p>
          <a:p>
            <a:r>
              <a:rPr lang="en-GB" dirty="0"/>
              <a:t>If your child is going home with someone else at the end of the day please let us know. Alternatively if you have a regular </a:t>
            </a:r>
            <a:r>
              <a:rPr lang="en-GB"/>
              <a:t>arrangement with </a:t>
            </a:r>
            <a:r>
              <a:rPr lang="en-GB" dirty="0"/>
              <a:t>please write this in </a:t>
            </a:r>
            <a:r>
              <a:rPr lang="en-GB"/>
              <a:t>their planner.</a:t>
            </a:r>
            <a:endParaRPr lang="en-GB" dirty="0"/>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27128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questions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r>
              <a:rPr lang="en-GB" dirty="0"/>
              <a:t>Any questions?</a:t>
            </a:r>
            <a:endParaRPr lang="en-GB" dirty="0">
              <a:highlight>
                <a:srgbClr val="FFFF00"/>
              </a:highlight>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20603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pPr algn="ctr"/>
            <a:r>
              <a:rPr lang="en-GB"/>
              <a:t>Thank you</a:t>
            </a:r>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
        <p:nvSpPr>
          <p:cNvPr id="6" name="Subtitle 5">
            <a:extLst>
              <a:ext uri="{FF2B5EF4-FFF2-40B4-BE49-F238E27FC236}">
                <a16:creationId xmlns:a16="http://schemas.microsoft.com/office/drawing/2014/main" id="{3CF72335-E519-4A30-BC63-B92193A168DA}"/>
              </a:ext>
            </a:extLst>
          </p:cNvPr>
          <p:cNvSpPr>
            <a:spLocks noGrp="1"/>
          </p:cNvSpPr>
          <p:nvPr>
            <p:ph type="subTitle" idx="1"/>
          </p:nvPr>
        </p:nvSpPr>
        <p:spPr/>
        <p:txBody>
          <a:bodyPr>
            <a:normAutofit/>
          </a:bodyPr>
          <a:lstStyle/>
          <a:p>
            <a:pPr algn="ctr"/>
            <a:endParaRPr lang="en-GB"/>
          </a:p>
        </p:txBody>
      </p:sp>
    </p:spTree>
    <p:extLst>
      <p:ext uri="{BB962C8B-B14F-4D97-AF65-F5344CB8AC3E}">
        <p14:creationId xmlns:p14="http://schemas.microsoft.com/office/powerpoint/2010/main" val="308266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Our class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1446040" y="2580969"/>
            <a:ext cx="9568963" cy="3717748"/>
          </a:xfrm>
        </p:spPr>
        <p:txBody>
          <a:bodyPr>
            <a:normAutofit lnSpcReduction="10000"/>
          </a:bodyPr>
          <a:lstStyle/>
          <a:p>
            <a:pPr marL="0" indent="0">
              <a:buNone/>
            </a:pPr>
            <a:r>
              <a:rPr lang="en-GB" sz="1800" dirty="0"/>
              <a:t>Mrs </a:t>
            </a:r>
            <a:r>
              <a:rPr lang="en-GB" sz="1800" dirty="0" err="1"/>
              <a:t>Durrant</a:t>
            </a:r>
            <a:r>
              <a:rPr lang="en-GB" sz="1800" dirty="0"/>
              <a:t>	  Mrs Turner	   Mrs Pounder         Mrs Clements		Mr Rice</a:t>
            </a:r>
          </a:p>
          <a:p>
            <a:pPr marL="0" indent="0">
              <a:buNone/>
            </a:pPr>
            <a:r>
              <a:rPr lang="en-GB" sz="1600" dirty="0"/>
              <a:t>Tues                    Mon morning </a:t>
            </a:r>
          </a:p>
          <a:p>
            <a:pPr marL="0" indent="0">
              <a:buNone/>
            </a:pPr>
            <a:r>
              <a:rPr lang="en-GB" sz="1600" dirty="0"/>
              <a:t>	        Wed,  Thurs and  Fri	   Mon Tues Weds       Thurs and Fri                Monday- Friday</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lgn="ctr">
              <a:buNone/>
            </a:pPr>
            <a:r>
              <a:rPr lang="en-GB" sz="1600" dirty="0"/>
              <a:t>Miss Rose</a:t>
            </a:r>
          </a:p>
          <a:p>
            <a:pPr marL="0" indent="0" algn="ctr">
              <a:buNone/>
            </a:pPr>
            <a:r>
              <a:rPr lang="en-GB" sz="1600" dirty="0"/>
              <a:t>Mon- Thurs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98031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a:xfrm>
            <a:off x="0" y="-93137"/>
            <a:ext cx="8610600" cy="1293028"/>
          </a:xfrm>
        </p:spPr>
        <p:txBody>
          <a:bodyPr/>
          <a:lstStyle/>
          <a:p>
            <a:r>
              <a:rPr lang="en-GB" dirty="0"/>
              <a:t>routines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9464430" y="0"/>
            <a:ext cx="1409611" cy="1106755"/>
          </a:xfrm>
          <a:prstGeom prst="rect">
            <a:avLst/>
          </a:prstGeom>
        </p:spPr>
      </p:pic>
      <p:pic>
        <p:nvPicPr>
          <p:cNvPr id="3" name="Picture 2">
            <a:extLst>
              <a:ext uri="{FF2B5EF4-FFF2-40B4-BE49-F238E27FC236}">
                <a16:creationId xmlns:a16="http://schemas.microsoft.com/office/drawing/2014/main" id="{C336A43D-5507-7E31-E3AE-AD8070260C4A}"/>
              </a:ext>
            </a:extLst>
          </p:cNvPr>
          <p:cNvPicPr>
            <a:picLocks noChangeAspect="1"/>
          </p:cNvPicPr>
          <p:nvPr/>
        </p:nvPicPr>
        <p:blipFill>
          <a:blip r:embed="rId3"/>
          <a:stretch>
            <a:fillRect/>
          </a:stretch>
        </p:blipFill>
        <p:spPr>
          <a:xfrm>
            <a:off x="798688" y="914631"/>
            <a:ext cx="9276646" cy="5808639"/>
          </a:xfrm>
          <a:prstGeom prst="rect">
            <a:avLst/>
          </a:prstGeom>
        </p:spPr>
      </p:pic>
    </p:spTree>
    <p:extLst>
      <p:ext uri="{BB962C8B-B14F-4D97-AF65-F5344CB8AC3E}">
        <p14:creationId xmlns:p14="http://schemas.microsoft.com/office/powerpoint/2010/main" val="279501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routines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vert="horz" lIns="91440" tIns="45720" rIns="91440" bIns="45720" rtlCol="0" anchor="t">
            <a:normAutofit/>
          </a:bodyPr>
          <a:lstStyle/>
          <a:p>
            <a:r>
              <a:rPr lang="en-GB" dirty="0"/>
              <a:t>PE-  Tuesday  and Wednesday, please come in PE clothes.</a:t>
            </a:r>
          </a:p>
          <a:p>
            <a:r>
              <a:rPr lang="en-GB" dirty="0"/>
              <a:t>Book changes on Friday. We will read the book three times in school across the week before it is taken home. Please ensure books are in bags every day. </a:t>
            </a:r>
          </a:p>
          <a:p>
            <a:r>
              <a:rPr lang="en-GB" dirty="0"/>
              <a:t>Outside shoes are important as weather worsens.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23837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Uniforms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vert="horz" lIns="91440" tIns="45720" rIns="91440" bIns="45720" rtlCol="0" anchor="t">
            <a:normAutofit fontScale="85000" lnSpcReduction="20000"/>
          </a:bodyPr>
          <a:lstStyle/>
          <a:p>
            <a:r>
              <a:rPr lang="en-GB" dirty="0"/>
              <a:t>Jewellery: Earrings are not allowed, except for children with pierced ears, who may </a:t>
            </a:r>
          </a:p>
          <a:p>
            <a:r>
              <a:rPr lang="en-GB" dirty="0"/>
              <a:t>wear small, plain studs on those days when they do not have swimming or PE. It is </a:t>
            </a:r>
          </a:p>
          <a:p>
            <a:r>
              <a:rPr lang="en-GB" dirty="0"/>
              <a:t>not sufficient to put masking tape over earrings. All other jewellery should not be </a:t>
            </a:r>
          </a:p>
          <a:p>
            <a:r>
              <a:rPr lang="en-GB" dirty="0"/>
              <a:t>worn in school.</a:t>
            </a:r>
          </a:p>
          <a:p>
            <a:r>
              <a:rPr lang="en-GB" dirty="0"/>
              <a:t>• Make-up: Pupils are not permitted to wear make-up in school, including nail varnish </a:t>
            </a:r>
          </a:p>
          <a:p>
            <a:r>
              <a:rPr lang="en-GB" dirty="0"/>
              <a:t>and temporary tattoos (including henna tattoos). Any pupil wearing make-up will be </a:t>
            </a:r>
          </a:p>
          <a:p>
            <a:r>
              <a:rPr lang="en-GB" dirty="0"/>
              <a:t>asked to remove it by the following day; should pupils fail to do so, the school </a:t>
            </a:r>
          </a:p>
          <a:p>
            <a:r>
              <a:rPr lang="en-GB" dirty="0"/>
              <a:t>reserves the right to provide the pupil with cotton wool pads, nail varnish remover </a:t>
            </a:r>
          </a:p>
          <a:p>
            <a:r>
              <a:rPr lang="en-GB" dirty="0"/>
              <a:t>etc. and ask the pupil to remove the make-up in school.</a:t>
            </a:r>
          </a:p>
          <a:p>
            <a:r>
              <a:rPr lang="en-GB" dirty="0"/>
              <a:t>• Pupils in Years 1 to 6 may bring a change of footwear if they wish to go on the field </a:t>
            </a:r>
          </a:p>
          <a:p>
            <a:r>
              <a:rPr lang="en-GB" dirty="0"/>
              <a:t>at break and lunchtimes when it is wet or muddy (e.g. wellies, trainers which are </a:t>
            </a:r>
          </a:p>
          <a:p>
            <a:r>
              <a:rPr lang="en-GB" dirty="0"/>
              <a:t>different to those worn for indoor PE) but these must not be worn all day</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34879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Pe kit</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Plain black/grey/dark green leggings or jogging bottoms may be worn for outdoor PE lessons when it is cold, along with a school sweatshirt/cardigan/fleece/PE hoodie (embroidered with the school logo).</a:t>
            </a:r>
          </a:p>
          <a:p>
            <a:r>
              <a:rPr lang="en-GB" dirty="0"/>
              <a:t>Pupils should wear their PE kit to school and remain in it for the whole day on days when they have PE, including outdoor PE wear for breaks and lunchtimes when it is cold, even if the PE lesson itself is indoors</a:t>
            </a:r>
          </a:p>
          <a:p>
            <a:r>
              <a:rPr lang="en-GB" dirty="0"/>
              <a:t>Earrings must not be worn for PE lessons and cannot be covered with tape (earrings should not be worn at all on days when your child has swimming or PE)</a:t>
            </a:r>
            <a:endParaRPr lang="en-GB" dirty="0">
              <a:highlight>
                <a:srgbClr val="FFFF00"/>
              </a:highlight>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87679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curriculum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We are teaching the full National Curriculum.</a:t>
            </a:r>
          </a:p>
          <a:p>
            <a:r>
              <a:rPr lang="en-GB" dirty="0"/>
              <a:t>English and maths is taught every day</a:t>
            </a:r>
          </a:p>
          <a:p>
            <a:r>
              <a:rPr lang="en-GB" dirty="0"/>
              <a:t>Science is taught weekly</a:t>
            </a:r>
          </a:p>
          <a:p>
            <a:r>
              <a:rPr lang="en-GB" dirty="0"/>
              <a:t>PE (Physical Education) is taught twice per week, as well as other activities such as the Daily Mile and half termly ‘Commando Joe’ days.</a:t>
            </a:r>
          </a:p>
          <a:p>
            <a:r>
              <a:rPr lang="en-GB" dirty="0"/>
              <a:t>Subjects such as history, geography, computing, PSHE, RE , art, DT and music are taught weekly or in blocks.</a:t>
            </a:r>
          </a:p>
          <a:p>
            <a:pPr marL="0" indent="0">
              <a:buNone/>
            </a:pPr>
            <a:endParaRPr lang="en-GB" dirty="0"/>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24447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expectations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618509"/>
            <a:ext cx="10820400" cy="3600176"/>
          </a:xfrm>
        </p:spPr>
        <p:txBody>
          <a:bodyPr>
            <a:normAutofit/>
          </a:bodyPr>
          <a:lstStyle/>
          <a:p>
            <a:r>
              <a:rPr lang="en-GB" dirty="0"/>
              <a:t>We are currently working towards the Year 1 end of year expectations.  Our planning and teaching is adapted to ensure all children have the opportunity to work at the level appropriate to their needs- whether this is consolidating Year 1 work or being pushed beyond the Year 1 expectations.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52255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assessments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6115005" cy="4024125"/>
          </a:xfrm>
        </p:spPr>
        <p:txBody>
          <a:bodyPr>
            <a:normAutofit/>
          </a:bodyPr>
          <a:lstStyle/>
          <a:p>
            <a:pPr marL="0" indent="0">
              <a:buNone/>
            </a:pPr>
            <a:r>
              <a:rPr lang="en-GB" dirty="0"/>
              <a:t>Government tests:</a:t>
            </a:r>
          </a:p>
          <a:p>
            <a:r>
              <a:rPr lang="en-GB" dirty="0"/>
              <a:t> Phonics screening checks in June </a:t>
            </a:r>
          </a:p>
          <a:p>
            <a:pPr marL="0" indent="0">
              <a:buNone/>
            </a:pPr>
            <a:endParaRPr lang="en-GB" dirty="0"/>
          </a:p>
          <a:p>
            <a:pPr marL="0" indent="0">
              <a:buNone/>
            </a:pPr>
            <a:r>
              <a:rPr lang="en-GB" dirty="0"/>
              <a:t>We will provide more information about this nearer the time.</a:t>
            </a:r>
          </a:p>
          <a:p>
            <a:pPr marL="0" indent="0">
              <a:buNone/>
            </a:pPr>
            <a:endParaRPr lang="en-GB" dirty="0"/>
          </a:p>
          <a:p>
            <a:pPr marL="0" indent="0">
              <a:buNone/>
            </a:pPr>
            <a:r>
              <a:rPr lang="en-GB" dirty="0"/>
              <a:t>Throughout the year both informal and formal testing in school will help us to identify where children need support and to be pushed further.</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
        <p:nvSpPr>
          <p:cNvPr id="6" name="TextBox 5">
            <a:extLst>
              <a:ext uri="{FF2B5EF4-FFF2-40B4-BE49-F238E27FC236}">
                <a16:creationId xmlns:a16="http://schemas.microsoft.com/office/drawing/2014/main" id="{4DBD2EDD-EAC5-E81E-DB6E-00D367383070}"/>
              </a:ext>
            </a:extLst>
          </p:cNvPr>
          <p:cNvSpPr txBox="1"/>
          <p:nvPr/>
        </p:nvSpPr>
        <p:spPr>
          <a:xfrm>
            <a:off x="3048691" y="3105834"/>
            <a:ext cx="6094618" cy="646331"/>
          </a:xfrm>
          <a:prstGeom prst="rect">
            <a:avLst/>
          </a:prstGeom>
          <a:noFill/>
        </p:spPr>
        <p:txBody>
          <a:bodyPr wrap="square">
            <a:spAutoFit/>
          </a:bodyPr>
          <a:lstStyle/>
          <a:p>
            <a:br>
              <a:rPr lang="en-GB" dirty="0"/>
            </a:br>
            <a:endParaRPr lang="en-US" dirty="0"/>
          </a:p>
        </p:txBody>
      </p:sp>
      <p:pic>
        <p:nvPicPr>
          <p:cNvPr id="7" name="Picture 6">
            <a:extLst>
              <a:ext uri="{FF2B5EF4-FFF2-40B4-BE49-F238E27FC236}">
                <a16:creationId xmlns:a16="http://schemas.microsoft.com/office/drawing/2014/main" id="{4EB5671A-D79A-E469-721D-5075E419AA53}"/>
              </a:ext>
            </a:extLst>
          </p:cNvPr>
          <p:cNvPicPr>
            <a:picLocks noChangeAspect="1"/>
          </p:cNvPicPr>
          <p:nvPr/>
        </p:nvPicPr>
        <p:blipFill>
          <a:blip r:embed="rId3"/>
          <a:stretch>
            <a:fillRect/>
          </a:stretch>
        </p:blipFill>
        <p:spPr>
          <a:xfrm>
            <a:off x="7200900" y="2842427"/>
            <a:ext cx="4533900" cy="3251200"/>
          </a:xfrm>
          <a:prstGeom prst="rect">
            <a:avLst/>
          </a:prstGeom>
        </p:spPr>
      </p:pic>
    </p:spTree>
    <p:extLst>
      <p:ext uri="{BB962C8B-B14F-4D97-AF65-F5344CB8AC3E}">
        <p14:creationId xmlns:p14="http://schemas.microsoft.com/office/powerpoint/2010/main" val="432954375"/>
      </p:ext>
    </p:extLst>
  </p:cSld>
  <p:clrMapOvr>
    <a:masterClrMapping/>
  </p:clrMapOvr>
</p:sld>
</file>

<file path=ppt/theme/theme1.xml><?xml version="1.0" encoding="utf-8"?>
<a:theme xmlns:a="http://schemas.openxmlformats.org/drawingml/2006/main" name="Vapor Trai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8" ma:contentTypeDescription="Create a new document." ma:contentTypeScope="" ma:versionID="f87042dc47f60c1bdcbc68ad8fa2920a">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103624d18bb1111e483a1783ad9f8dce"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7d95bc9-3ff7-4784-abe8-b2be7008ee56}"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lcf76f155ced4ddcb4097134ff3c332f xmlns="a5016997-deea-4fdb-a97d-61eed343007a">
      <Terms xmlns="http://schemas.microsoft.com/office/infopath/2007/PartnerControls"/>
    </lcf76f155ced4ddcb4097134ff3c332f>
    <DepartmentsTaxHTField xmlns="2b734e5c-e2cf-4d91-a88f-3e50b50b24d7" xsi:nil="true"/>
    <DocumentTypeTaxHTField xmlns="2b734e5c-e2cf-4d91-a88f-3e50b50b24d7" xsi:nil="true"/>
    <Owner xmlns="2b734e5c-e2cf-4d91-a88f-3e50b50b24d7">
      <UserInfo>
        <DisplayName/>
        <AccountId xsi:nil="true"/>
        <AccountType/>
      </UserInfo>
    </Owner>
    <TaxCatchAll xmlns="2b734e5c-e2cf-4d91-a88f-3e50b50b24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AFF3F1-49E9-43C9-AB48-8D3408332674}">
  <ds:schemaRefs>
    <ds:schemaRef ds:uri="http://schemas.microsoft.com/office/2006/metadata/contentType"/>
    <ds:schemaRef ds:uri="http://schemas.microsoft.com/office/2006/metadata/properties/metaAttributes"/>
    <ds:schemaRef ds:uri="http://www.w3.org/2000/xmlns/"/>
    <ds:schemaRef ds:uri="http://www.w3.org/2001/XMLSchema"/>
    <ds:schemaRef ds:uri="a0520e7d-56ac-42ba-8299-7941f60600bb"/>
    <ds:schemaRef ds:uri="2b734e5c-e2cf-4d91-a88f-3e50b50b24d7"/>
    <ds:schemaRef ds:uri="a5016997-deea-4fdb-a97d-61eed343007a"/>
  </ds:schemaRefs>
</ds:datastoreItem>
</file>

<file path=customXml/itemProps2.xml><?xml version="1.0" encoding="utf-8"?>
<ds:datastoreItem xmlns:ds="http://schemas.openxmlformats.org/officeDocument/2006/customXml" ds:itemID="{4908C01F-2C48-4801-937C-9B8CA5304A49}">
  <ds:schemaRefs>
    <ds:schemaRef ds:uri="http://schemas.microsoft.com/office/2006/metadata/properties"/>
    <ds:schemaRef ds:uri="http://www.w3.org/2000/xmlns/"/>
    <ds:schemaRef ds:uri="2b734e5c-e2cf-4d91-a88f-3e50b50b24d7"/>
    <ds:schemaRef ds:uri="http://schemas.microsoft.com/office/infopath/2007/PartnerControls"/>
    <ds:schemaRef ds:uri="a0520e7d-56ac-42ba-8299-7941f60600bb"/>
    <ds:schemaRef ds:uri="http://www.w3.org/2001/XMLSchema-instance"/>
    <ds:schemaRef ds:uri="a5016997-deea-4fdb-a97d-61eed343007a"/>
  </ds:schemaRefs>
</ds:datastoreItem>
</file>

<file path=customXml/itemProps3.xml><?xml version="1.0" encoding="utf-8"?>
<ds:datastoreItem xmlns:ds="http://schemas.openxmlformats.org/officeDocument/2006/customXml" ds:itemID="{9569E4D5-7777-4EF0-BC9D-7860D53B21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742</TotalTime>
  <Words>996</Words>
  <Application>Microsoft Office PowerPoint</Application>
  <PresentationFormat>Widescreen</PresentationFormat>
  <Paragraphs>102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Vapor Trail</vt:lpstr>
      <vt:lpstr>Meet the teacher</vt:lpstr>
      <vt:lpstr>Our class</vt:lpstr>
      <vt:lpstr>routines</vt:lpstr>
      <vt:lpstr>routines</vt:lpstr>
      <vt:lpstr>Uniforms</vt:lpstr>
      <vt:lpstr>Pe kit</vt:lpstr>
      <vt:lpstr>curriculum</vt:lpstr>
      <vt:lpstr>expectations</vt:lpstr>
      <vt:lpstr>assessments</vt:lpstr>
      <vt:lpstr>homework</vt:lpstr>
      <vt:lpstr>Homework</vt:lpstr>
      <vt:lpstr>Contact us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David Perkins</dc:creator>
  <cp:lastModifiedBy>Microsoft Office User</cp:lastModifiedBy>
  <cp:revision>34</cp:revision>
  <dcterms:created xsi:type="dcterms:W3CDTF">2020-09-29T16:00:27Z</dcterms:created>
  <dcterms:modified xsi:type="dcterms:W3CDTF">2024-09-02T18:39:02Z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0x0101009EAD9E04ED43D74CB62B53C7F0354145</vt:lpwstr>
  </property>
  <property fmtid="{D5CDD505-2E9C-101B-9397-08002B2CF9AE}" pid="3" name="MediaServiceImageTags">
    <vt:lpwstr/>
  </property>
  <property fmtid="{D5CDD505-2E9C-101B-9397-08002B2CF9AE}" pid="4" name="Departments">
    <vt:lpwstr/>
  </property>
  <property fmtid="{D5CDD505-2E9C-101B-9397-08002B2CF9AE}" pid="5" name="DocumentType">
    <vt:lpwstr/>
  </property>
  <property fmtid="{D5CDD505-2E9C-101B-9397-08002B2CF9AE}" pid="6" name="KeywordsTags">
    <vt:lpwstr/>
  </property>
  <property fmtid="{D5CDD505-2E9C-101B-9397-08002B2CF9AE}" pid="7" name="Locations">
    <vt:lpwstr/>
  </property>
</Properties>
</file>