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69" r:id="rId8"/>
    <p:sldId id="270" r:id="rId9"/>
    <p:sldId id="259" r:id="rId10"/>
    <p:sldId id="260" r:id="rId11"/>
    <p:sldId id="261" r:id="rId12"/>
    <p:sldId id="262"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BCA860-C75C-45E7-806E-741B957AF808}" v="1" dt="2024-07-06T08:05:54.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Knapp" userId="526dc251-a6cd-4375-8f54-acd6a56d28c5" providerId="ADAL" clId="{39BCA860-C75C-45E7-806E-741B957AF808}"/>
    <pc:docChg chg="custSel addSld modSld">
      <pc:chgData name="Robert Knapp" userId="526dc251-a6cd-4375-8f54-acd6a56d28c5" providerId="ADAL" clId="{39BCA860-C75C-45E7-806E-741B957AF808}" dt="2024-07-06T08:25:31.716" v="659" actId="1076"/>
      <pc:docMkLst>
        <pc:docMk/>
      </pc:docMkLst>
      <pc:sldChg chg="modSp mod">
        <pc:chgData name="Robert Knapp" userId="526dc251-a6cd-4375-8f54-acd6a56d28c5" providerId="ADAL" clId="{39BCA860-C75C-45E7-806E-741B957AF808}" dt="2024-07-06T08:02:52.841" v="62" actId="115"/>
        <pc:sldMkLst>
          <pc:docMk/>
          <pc:sldMk cId="2980311011" sldId="257"/>
        </pc:sldMkLst>
        <pc:spChg chg="mod">
          <ac:chgData name="Robert Knapp" userId="526dc251-a6cd-4375-8f54-acd6a56d28c5" providerId="ADAL" clId="{39BCA860-C75C-45E7-806E-741B957AF808}" dt="2024-07-06T08:02:52.841" v="62" actId="115"/>
          <ac:spMkLst>
            <pc:docMk/>
            <pc:sldMk cId="2980311011" sldId="257"/>
            <ac:spMk id="13" creationId="{C132FC16-B5D4-4557-B295-DC5193F75113}"/>
          </ac:spMkLst>
        </pc:spChg>
      </pc:sldChg>
      <pc:sldChg chg="modSp mod">
        <pc:chgData name="Robert Knapp" userId="526dc251-a6cd-4375-8f54-acd6a56d28c5" providerId="ADAL" clId="{39BCA860-C75C-45E7-806E-741B957AF808}" dt="2024-07-06T08:05:09.475" v="119" actId="115"/>
        <pc:sldMkLst>
          <pc:docMk/>
          <pc:sldMk cId="351145012" sldId="264"/>
        </pc:sldMkLst>
        <pc:spChg chg="mod">
          <ac:chgData name="Robert Knapp" userId="526dc251-a6cd-4375-8f54-acd6a56d28c5" providerId="ADAL" clId="{39BCA860-C75C-45E7-806E-741B957AF808}" dt="2024-07-06T08:05:09.475" v="119" actId="115"/>
          <ac:spMkLst>
            <pc:docMk/>
            <pc:sldMk cId="351145012" sldId="264"/>
            <ac:spMk id="2" creationId="{D2829CAC-019A-4141-B382-E9810733AFD8}"/>
          </ac:spMkLst>
        </pc:spChg>
        <pc:spChg chg="mod">
          <ac:chgData name="Robert Knapp" userId="526dc251-a6cd-4375-8f54-acd6a56d28c5" providerId="ADAL" clId="{39BCA860-C75C-45E7-806E-741B957AF808}" dt="2024-07-06T08:04:52.620" v="116" actId="1076"/>
          <ac:spMkLst>
            <pc:docMk/>
            <pc:sldMk cId="351145012" sldId="264"/>
            <ac:spMk id="3" creationId="{B55A4039-BAB9-475E-9356-40619CD54091}"/>
          </ac:spMkLst>
        </pc:spChg>
      </pc:sldChg>
      <pc:sldChg chg="addSp delSp modSp mod">
        <pc:chgData name="Robert Knapp" userId="526dc251-a6cd-4375-8f54-acd6a56d28c5" providerId="ADAL" clId="{39BCA860-C75C-45E7-806E-741B957AF808}" dt="2024-07-06T08:03:18.330" v="65" actId="1076"/>
        <pc:sldMkLst>
          <pc:docMk/>
          <pc:sldMk cId="756268452" sldId="269"/>
        </pc:sldMkLst>
        <pc:spChg chg="del">
          <ac:chgData name="Robert Knapp" userId="526dc251-a6cd-4375-8f54-acd6a56d28c5" providerId="ADAL" clId="{39BCA860-C75C-45E7-806E-741B957AF808}" dt="2024-07-06T08:03:08.326" v="63" actId="478"/>
          <ac:spMkLst>
            <pc:docMk/>
            <pc:sldMk cId="756268452" sldId="269"/>
            <ac:spMk id="2" creationId="{D2829CAC-019A-4141-B382-E9810733AFD8}"/>
          </ac:spMkLst>
        </pc:spChg>
        <pc:spChg chg="mod">
          <ac:chgData name="Robert Knapp" userId="526dc251-a6cd-4375-8f54-acd6a56d28c5" providerId="ADAL" clId="{39BCA860-C75C-45E7-806E-741B957AF808}" dt="2024-07-06T08:03:18.330" v="65" actId="1076"/>
          <ac:spMkLst>
            <pc:docMk/>
            <pc:sldMk cId="756268452" sldId="269"/>
            <ac:spMk id="6" creationId="{DBD218DB-9DC2-C6FC-8077-50183D36ED31}"/>
          </ac:spMkLst>
        </pc:spChg>
        <pc:spChg chg="add del mod">
          <ac:chgData name="Robert Knapp" userId="526dc251-a6cd-4375-8f54-acd6a56d28c5" providerId="ADAL" clId="{39BCA860-C75C-45E7-806E-741B957AF808}" dt="2024-07-06T08:03:10.111" v="64" actId="478"/>
          <ac:spMkLst>
            <pc:docMk/>
            <pc:sldMk cId="756268452" sldId="269"/>
            <ac:spMk id="8" creationId="{D6BB928E-6E61-E714-8071-1B8C90280FF2}"/>
          </ac:spMkLst>
        </pc:spChg>
        <pc:picChg chg="mod">
          <ac:chgData name="Robert Knapp" userId="526dc251-a6cd-4375-8f54-acd6a56d28c5" providerId="ADAL" clId="{39BCA860-C75C-45E7-806E-741B957AF808}" dt="2024-07-06T08:03:18.330" v="65" actId="1076"/>
          <ac:picMkLst>
            <pc:docMk/>
            <pc:sldMk cId="756268452" sldId="269"/>
            <ac:picMk id="5" creationId="{02EB3E5A-45BD-080E-6D1C-761E16C81B8E}"/>
          </ac:picMkLst>
        </pc:picChg>
      </pc:sldChg>
      <pc:sldChg chg="addSp delSp modSp add mod">
        <pc:chgData name="Robert Knapp" userId="526dc251-a6cd-4375-8f54-acd6a56d28c5" providerId="ADAL" clId="{39BCA860-C75C-45E7-806E-741B957AF808}" dt="2024-07-06T08:25:31.716" v="659" actId="1076"/>
        <pc:sldMkLst>
          <pc:docMk/>
          <pc:sldMk cId="1686471597" sldId="270"/>
        </pc:sldMkLst>
        <pc:spChg chg="add mod">
          <ac:chgData name="Robert Knapp" userId="526dc251-a6cd-4375-8f54-acd6a56d28c5" providerId="ADAL" clId="{39BCA860-C75C-45E7-806E-741B957AF808}" dt="2024-07-06T08:25:31.716" v="659" actId="1076"/>
          <ac:spMkLst>
            <pc:docMk/>
            <pc:sldMk cId="1686471597" sldId="270"/>
            <ac:spMk id="2" creationId="{8A0053D5-5FA3-AE0F-BAD4-DAD3EBB145E9}"/>
          </ac:spMkLst>
        </pc:spChg>
        <pc:spChg chg="del">
          <ac:chgData name="Robert Knapp" userId="526dc251-a6cd-4375-8f54-acd6a56d28c5" providerId="ADAL" clId="{39BCA860-C75C-45E7-806E-741B957AF808}" dt="2024-07-06T08:05:45.758" v="121" actId="478"/>
          <ac:spMkLst>
            <pc:docMk/>
            <pc:sldMk cId="1686471597" sldId="270"/>
            <ac:spMk id="6" creationId="{DBD218DB-9DC2-C6FC-8077-50183D36ED31}"/>
          </ac:spMkLst>
        </pc:spChg>
        <pc:picChg chg="del">
          <ac:chgData name="Robert Knapp" userId="526dc251-a6cd-4375-8f54-acd6a56d28c5" providerId="ADAL" clId="{39BCA860-C75C-45E7-806E-741B957AF808}" dt="2024-07-06T08:05:45.758" v="121" actId="478"/>
          <ac:picMkLst>
            <pc:docMk/>
            <pc:sldMk cId="1686471597" sldId="270"/>
            <ac:picMk id="4" creationId="{71A53C4F-EDAC-4F1B-BE92-99B3081E2E79}"/>
          </ac:picMkLst>
        </pc:picChg>
        <pc:picChg chg="del">
          <ac:chgData name="Robert Knapp" userId="526dc251-a6cd-4375-8f54-acd6a56d28c5" providerId="ADAL" clId="{39BCA860-C75C-45E7-806E-741B957AF808}" dt="2024-07-06T08:05:45.758" v="121" actId="478"/>
          <ac:picMkLst>
            <pc:docMk/>
            <pc:sldMk cId="1686471597" sldId="270"/>
            <ac:picMk id="5" creationId="{02EB3E5A-45BD-080E-6D1C-761E16C81B8E}"/>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7/5/2024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7/5/2024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7/5/2024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7/5/2024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7/5/2024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7/5/2024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7/5/2024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CC2-3556-4CB9-9F20-5630DBE606FF}"/>
              </a:ext>
            </a:extLst>
          </p:cNvPr>
          <p:cNvSpPr>
            <a:spLocks noGrp="1"/>
          </p:cNvSpPr>
          <p:nvPr>
            <p:ph type="ctrTitle"/>
          </p:nvPr>
        </p:nvSpPr>
        <p:spPr/>
        <p:txBody>
          <a:bodyPr/>
          <a:lstStyle/>
          <a:p>
            <a:r>
              <a:rPr lang="en-GB" dirty="0">
                <a:latin typeface="NTFPreCursivefk" panose="03000400000000000000" pitchFamily="66" charset="0"/>
              </a:rPr>
              <a:t>Meet the teacher</a:t>
            </a:r>
          </a:p>
        </p:txBody>
      </p:sp>
      <p:sp>
        <p:nvSpPr>
          <p:cNvPr id="3" name="Subtitle 2">
            <a:extLst>
              <a:ext uri="{FF2B5EF4-FFF2-40B4-BE49-F238E27FC236}">
                <a16:creationId xmlns:a16="http://schemas.microsoft.com/office/drawing/2014/main" id="{87E11594-1D41-460B-945F-D8F8FA3BD9AA}"/>
              </a:ext>
            </a:extLst>
          </p:cNvPr>
          <p:cNvSpPr>
            <a:spLocks noGrp="1"/>
          </p:cNvSpPr>
          <p:nvPr>
            <p:ph type="subTitle" idx="1"/>
          </p:nvPr>
        </p:nvSpPr>
        <p:spPr/>
        <p:txBody>
          <a:bodyPr>
            <a:normAutofit fontScale="92500" lnSpcReduction="10000"/>
          </a:bodyPr>
          <a:lstStyle/>
          <a:p>
            <a:r>
              <a:rPr lang="en-GB" sz="4800" dirty="0">
                <a:latin typeface="NTFPreCursivefk" panose="03000400000000000000" pitchFamily="66" charset="0"/>
              </a:rPr>
              <a:t>Mr Knapp – Magpie class </a:t>
            </a:r>
          </a:p>
        </p:txBody>
      </p:sp>
      <p:pic>
        <p:nvPicPr>
          <p:cNvPr id="5" name="Picture 4">
            <a:extLst>
              <a:ext uri="{FF2B5EF4-FFF2-40B4-BE49-F238E27FC236}">
                <a16:creationId xmlns:a16="http://schemas.microsoft.com/office/drawing/2014/main" id="{E0342E11-3CE8-41B2-9888-BF5E23C562ED}"/>
              </a:ext>
            </a:extLst>
          </p:cNvPr>
          <p:cNvPicPr>
            <a:picLocks noChangeAspect="1"/>
          </p:cNvPicPr>
          <p:nvPr/>
        </p:nvPicPr>
        <p:blipFill>
          <a:blip r:embed="rId2"/>
          <a:stretch>
            <a:fillRect/>
          </a:stretch>
        </p:blipFill>
        <p:spPr>
          <a:xfrm>
            <a:off x="5199538" y="1095849"/>
            <a:ext cx="1792924" cy="1407712"/>
          </a:xfrm>
          <a:prstGeom prst="rect">
            <a:avLst/>
          </a:prstGeom>
        </p:spPr>
      </p:pic>
      <p:pic>
        <p:nvPicPr>
          <p:cNvPr id="4" name="Picture 3">
            <a:extLst>
              <a:ext uri="{FF2B5EF4-FFF2-40B4-BE49-F238E27FC236}">
                <a16:creationId xmlns:a16="http://schemas.microsoft.com/office/drawing/2014/main" id="{241BCB89-57C9-D79E-5007-1DD4D536669C}"/>
              </a:ext>
            </a:extLst>
          </p:cNvPr>
          <p:cNvPicPr>
            <a:picLocks noChangeAspect="1"/>
          </p:cNvPicPr>
          <p:nvPr/>
        </p:nvPicPr>
        <p:blipFill>
          <a:blip r:embed="rId3"/>
          <a:stretch>
            <a:fillRect/>
          </a:stretch>
        </p:blipFill>
        <p:spPr>
          <a:xfrm>
            <a:off x="7786158" y="2726585"/>
            <a:ext cx="2604030" cy="2313247"/>
          </a:xfrm>
          <a:prstGeom prst="rect">
            <a:avLst/>
          </a:prstGeom>
        </p:spPr>
      </p:pic>
    </p:spTree>
    <p:extLst>
      <p:ext uri="{BB962C8B-B14F-4D97-AF65-F5344CB8AC3E}">
        <p14:creationId xmlns:p14="http://schemas.microsoft.com/office/powerpoint/2010/main" val="192214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a:xfrm>
            <a:off x="8410352" y="764373"/>
            <a:ext cx="3095847" cy="1199891"/>
          </a:xfrm>
        </p:spPr>
        <p:txBody>
          <a:bodyPr/>
          <a:lstStyle/>
          <a:p>
            <a:r>
              <a:rPr lang="en-GB" u="sng" dirty="0">
                <a:latin typeface="NTFPreCursivefk" panose="03000400000000000000" pitchFamily="66" charset="0"/>
              </a:rPr>
              <a:t>homework</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799" y="2057400"/>
            <a:ext cx="10820400" cy="4663440"/>
          </a:xfrm>
        </p:spPr>
        <p:txBody>
          <a:bodyPr>
            <a:normAutofit/>
          </a:bodyPr>
          <a:lstStyle/>
          <a:p>
            <a:r>
              <a:rPr lang="en-GB" sz="3200" dirty="0">
                <a:latin typeface="NTFPreCursivefk" panose="03000400000000000000" pitchFamily="66" charset="0"/>
              </a:rPr>
              <a:t>You need to read/share a book at least three times per week and record this in your planner</a:t>
            </a:r>
          </a:p>
          <a:p>
            <a:r>
              <a:rPr lang="en-GB" sz="3200" dirty="0">
                <a:latin typeface="NTFPreCursivefk" panose="03000400000000000000" pitchFamily="66" charset="0"/>
              </a:rPr>
              <a:t>Every child who reads five times in a week receives a Reading Champion certificate</a:t>
            </a:r>
          </a:p>
          <a:p>
            <a:r>
              <a:rPr lang="en-GB" sz="3200" dirty="0">
                <a:latin typeface="NTFPreCursivefk" panose="03000400000000000000" pitchFamily="66" charset="0"/>
              </a:rPr>
              <a:t>Every time a child receives ten Reading Champion certificates, they choose a book to keep</a:t>
            </a:r>
          </a:p>
          <a:p>
            <a:r>
              <a:rPr lang="en-GB" sz="3200" dirty="0">
                <a:latin typeface="NTFPreCursivefk" panose="03000400000000000000" pitchFamily="66" charset="0"/>
              </a:rPr>
              <a:t>Weekly extra maths questions based on the arithmetic test will be on Showbie.</a:t>
            </a:r>
          </a:p>
          <a:p>
            <a:r>
              <a:rPr lang="en-GB" sz="3200" dirty="0">
                <a:latin typeface="NTFPreCursivefk" panose="03000400000000000000" pitchFamily="66" charset="0"/>
              </a:rPr>
              <a:t>Weekly practice of TT Rockstars will also help!</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35114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Our class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pic>
        <p:nvPicPr>
          <p:cNvPr id="5" name="Picture 4">
            <a:extLst>
              <a:ext uri="{FF2B5EF4-FFF2-40B4-BE49-F238E27FC236}">
                <a16:creationId xmlns:a16="http://schemas.microsoft.com/office/drawing/2014/main" id="{CDFA9B95-9B81-47A7-991C-F57A8644D207}"/>
              </a:ext>
            </a:extLst>
          </p:cNvPr>
          <p:cNvPicPr>
            <a:picLocks noChangeAspect="1"/>
          </p:cNvPicPr>
          <p:nvPr/>
        </p:nvPicPr>
        <p:blipFill>
          <a:blip r:embed="rId3"/>
          <a:stretch>
            <a:fillRect/>
          </a:stretch>
        </p:blipFill>
        <p:spPr>
          <a:xfrm>
            <a:off x="1221707" y="4817277"/>
            <a:ext cx="3743325" cy="1276350"/>
          </a:xfrm>
          <a:prstGeom prst="rect">
            <a:avLst/>
          </a:prstGeom>
        </p:spPr>
      </p:pic>
      <p:pic>
        <p:nvPicPr>
          <p:cNvPr id="6" name="Picture 5">
            <a:extLst>
              <a:ext uri="{FF2B5EF4-FFF2-40B4-BE49-F238E27FC236}">
                <a16:creationId xmlns:a16="http://schemas.microsoft.com/office/drawing/2014/main" id="{912874C7-CB36-4400-BFD9-35459E71CB1B}"/>
              </a:ext>
            </a:extLst>
          </p:cNvPr>
          <p:cNvPicPr>
            <a:picLocks noChangeAspect="1"/>
          </p:cNvPicPr>
          <p:nvPr/>
        </p:nvPicPr>
        <p:blipFill rotWithShape="1">
          <a:blip r:embed="rId4"/>
          <a:srcRect r="66497"/>
          <a:stretch/>
        </p:blipFill>
        <p:spPr>
          <a:xfrm>
            <a:off x="5809216" y="2271932"/>
            <a:ext cx="1983178" cy="1905445"/>
          </a:xfrm>
          <a:prstGeom prst="rect">
            <a:avLst/>
          </a:prstGeom>
        </p:spPr>
      </p:pic>
      <p:sp>
        <p:nvSpPr>
          <p:cNvPr id="8" name="TextBox 7">
            <a:extLst>
              <a:ext uri="{FF2B5EF4-FFF2-40B4-BE49-F238E27FC236}">
                <a16:creationId xmlns:a16="http://schemas.microsoft.com/office/drawing/2014/main" id="{709D1855-B3CA-4255-93A3-0B2D5F2970F7}"/>
              </a:ext>
            </a:extLst>
          </p:cNvPr>
          <p:cNvSpPr txBox="1"/>
          <p:nvPr/>
        </p:nvSpPr>
        <p:spPr>
          <a:xfrm>
            <a:off x="8074380" y="2439824"/>
            <a:ext cx="2894126" cy="1815882"/>
          </a:xfrm>
          <a:prstGeom prst="rect">
            <a:avLst/>
          </a:prstGeom>
          <a:noFill/>
        </p:spPr>
        <p:txBody>
          <a:bodyPr wrap="none" rtlCol="0">
            <a:spAutoFit/>
          </a:bodyPr>
          <a:lstStyle/>
          <a:p>
            <a:r>
              <a:rPr lang="en-GB" sz="2800" u="sng" dirty="0">
                <a:latin typeface="NTFPreCursivefk" panose="03000400000000000000" pitchFamily="66" charset="0"/>
              </a:rPr>
              <a:t>Mrs Beech</a:t>
            </a:r>
          </a:p>
          <a:p>
            <a:endParaRPr lang="en-GB" sz="2800" u="sng" dirty="0">
              <a:latin typeface="NTFPreCursivefk" panose="03000400000000000000" pitchFamily="66" charset="0"/>
            </a:endParaRPr>
          </a:p>
          <a:p>
            <a:r>
              <a:rPr lang="en-GB" sz="2800" u="sng" dirty="0">
                <a:latin typeface="NTFPreCursivefk" panose="03000400000000000000" pitchFamily="66" charset="0"/>
              </a:rPr>
              <a:t>Wednesday afternoon</a:t>
            </a:r>
          </a:p>
          <a:p>
            <a:r>
              <a:rPr lang="en-GB" sz="2800" u="sng" dirty="0">
                <a:latin typeface="NTFPreCursivefk" panose="03000400000000000000" pitchFamily="66" charset="0"/>
              </a:rPr>
              <a:t>Friday afternoons</a:t>
            </a:r>
          </a:p>
        </p:txBody>
      </p:sp>
      <p:sp>
        <p:nvSpPr>
          <p:cNvPr id="10" name="TextBox 9">
            <a:extLst>
              <a:ext uri="{FF2B5EF4-FFF2-40B4-BE49-F238E27FC236}">
                <a16:creationId xmlns:a16="http://schemas.microsoft.com/office/drawing/2014/main" id="{D1A27D19-9003-44ED-B8AA-3D7E771A737B}"/>
              </a:ext>
            </a:extLst>
          </p:cNvPr>
          <p:cNvSpPr txBox="1"/>
          <p:nvPr/>
        </p:nvSpPr>
        <p:spPr>
          <a:xfrm>
            <a:off x="1325677" y="6184534"/>
            <a:ext cx="3154838" cy="461665"/>
          </a:xfrm>
          <a:prstGeom prst="rect">
            <a:avLst/>
          </a:prstGeom>
          <a:noFill/>
        </p:spPr>
        <p:txBody>
          <a:bodyPr wrap="none" rtlCol="0">
            <a:spAutoFit/>
          </a:bodyPr>
          <a:lstStyle/>
          <a:p>
            <a:r>
              <a:rPr lang="en-GB" sz="2400" dirty="0">
                <a:latin typeface="NTFPreCursivefk" panose="03000400000000000000" pitchFamily="66" charset="0"/>
              </a:rPr>
              <a:t>Reading and writing support</a:t>
            </a:r>
          </a:p>
        </p:txBody>
      </p:sp>
      <p:sp>
        <p:nvSpPr>
          <p:cNvPr id="13" name="TextBox 12">
            <a:extLst>
              <a:ext uri="{FF2B5EF4-FFF2-40B4-BE49-F238E27FC236}">
                <a16:creationId xmlns:a16="http://schemas.microsoft.com/office/drawing/2014/main" id="{C132FC16-B5D4-4557-B295-DC5193F75113}"/>
              </a:ext>
            </a:extLst>
          </p:cNvPr>
          <p:cNvSpPr txBox="1"/>
          <p:nvPr/>
        </p:nvSpPr>
        <p:spPr>
          <a:xfrm>
            <a:off x="1325677" y="2673862"/>
            <a:ext cx="3773409" cy="1569660"/>
          </a:xfrm>
          <a:prstGeom prst="rect">
            <a:avLst/>
          </a:prstGeom>
          <a:noFill/>
        </p:spPr>
        <p:txBody>
          <a:bodyPr wrap="square" rtlCol="0">
            <a:spAutoFit/>
          </a:bodyPr>
          <a:lstStyle/>
          <a:p>
            <a:r>
              <a:rPr lang="en-GB" sz="2400" u="sng" dirty="0">
                <a:latin typeface="NTFPreCursivefk" panose="03000400000000000000" pitchFamily="66" charset="0"/>
              </a:rPr>
              <a:t>Mr Knapp</a:t>
            </a:r>
          </a:p>
          <a:p>
            <a:r>
              <a:rPr lang="en-GB" sz="2400" dirty="0">
                <a:latin typeface="NTFPreCursivefk" panose="03000400000000000000" pitchFamily="66" charset="0"/>
              </a:rPr>
              <a:t>All the time except Wednesday afternoon, Thursday afternoon and Friday afternoon</a:t>
            </a:r>
          </a:p>
        </p:txBody>
      </p:sp>
      <p:sp>
        <p:nvSpPr>
          <p:cNvPr id="3" name="TextBox 2">
            <a:extLst>
              <a:ext uri="{FF2B5EF4-FFF2-40B4-BE49-F238E27FC236}">
                <a16:creationId xmlns:a16="http://schemas.microsoft.com/office/drawing/2014/main" id="{FA8300D5-22A6-C219-050D-BAE5E5C996DF}"/>
              </a:ext>
            </a:extLst>
          </p:cNvPr>
          <p:cNvSpPr txBox="1"/>
          <p:nvPr/>
        </p:nvSpPr>
        <p:spPr>
          <a:xfrm>
            <a:off x="6555545" y="4586068"/>
            <a:ext cx="4572000" cy="369332"/>
          </a:xfrm>
          <a:prstGeom prst="rect">
            <a:avLst/>
          </a:prstGeom>
          <a:noFill/>
        </p:spPr>
        <p:txBody>
          <a:bodyPr wrap="square" rtlCol="0">
            <a:spAutoFit/>
          </a:bodyPr>
          <a:lstStyle/>
          <a:p>
            <a:r>
              <a:rPr lang="en-GB" dirty="0"/>
              <a:t>Mrs Dalton – Thursday afternoons</a:t>
            </a:r>
          </a:p>
        </p:txBody>
      </p:sp>
      <p:sp>
        <p:nvSpPr>
          <p:cNvPr id="7" name="TextBox 6">
            <a:extLst>
              <a:ext uri="{FF2B5EF4-FFF2-40B4-BE49-F238E27FC236}">
                <a16:creationId xmlns:a16="http://schemas.microsoft.com/office/drawing/2014/main" id="{24C6B42E-158D-24CD-B65E-7B761441D7C8}"/>
              </a:ext>
            </a:extLst>
          </p:cNvPr>
          <p:cNvSpPr txBox="1"/>
          <p:nvPr/>
        </p:nvSpPr>
        <p:spPr>
          <a:xfrm>
            <a:off x="2455524" y="5311739"/>
            <a:ext cx="2822655" cy="646331"/>
          </a:xfrm>
          <a:prstGeom prst="rect">
            <a:avLst/>
          </a:prstGeom>
          <a:noFill/>
        </p:spPr>
        <p:txBody>
          <a:bodyPr wrap="square" rtlCol="0">
            <a:spAutoFit/>
          </a:bodyPr>
          <a:lstStyle/>
          <a:p>
            <a:r>
              <a:rPr lang="en-GB" dirty="0">
                <a:highlight>
                  <a:srgbClr val="FFFF00"/>
                </a:highlight>
              </a:rPr>
              <a:t>Teaching Assistant and ELSA practitioner</a:t>
            </a:r>
          </a:p>
        </p:txBody>
      </p:sp>
    </p:spTree>
    <p:extLst>
      <p:ext uri="{BB962C8B-B14F-4D97-AF65-F5344CB8AC3E}">
        <p14:creationId xmlns:p14="http://schemas.microsoft.com/office/powerpoint/2010/main" val="298031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routines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graphicFrame>
        <p:nvGraphicFramePr>
          <p:cNvPr id="3" name="Table 2">
            <a:extLst>
              <a:ext uri="{FF2B5EF4-FFF2-40B4-BE49-F238E27FC236}">
                <a16:creationId xmlns:a16="http://schemas.microsoft.com/office/drawing/2014/main" id="{4632C5E8-92AA-1A95-18C6-0A9559F601C0}"/>
              </a:ext>
            </a:extLst>
          </p:cNvPr>
          <p:cNvGraphicFramePr>
            <a:graphicFrameLocks noGrp="1"/>
          </p:cNvGraphicFramePr>
          <p:nvPr>
            <p:extLst>
              <p:ext uri="{D42A27DB-BD31-4B8C-83A1-F6EECF244321}">
                <p14:modId xmlns:p14="http://schemas.microsoft.com/office/powerpoint/2010/main" val="1561867931"/>
              </p:ext>
            </p:extLst>
          </p:nvPr>
        </p:nvGraphicFramePr>
        <p:xfrm>
          <a:off x="724194" y="2150537"/>
          <a:ext cx="10291136" cy="4441610"/>
        </p:xfrm>
        <a:graphic>
          <a:graphicData uri="http://schemas.openxmlformats.org/drawingml/2006/table">
            <a:tbl>
              <a:tblPr firstRow="1" bandRow="1">
                <a:tableStyleId>{5C22544A-7EE6-4342-B048-85BDC9FD1C3A}</a:tableStyleId>
              </a:tblPr>
              <a:tblGrid>
                <a:gridCol w="5145568">
                  <a:extLst>
                    <a:ext uri="{9D8B030D-6E8A-4147-A177-3AD203B41FA5}">
                      <a16:colId xmlns:a16="http://schemas.microsoft.com/office/drawing/2014/main" val="3921115667"/>
                    </a:ext>
                  </a:extLst>
                </a:gridCol>
                <a:gridCol w="5145568">
                  <a:extLst>
                    <a:ext uri="{9D8B030D-6E8A-4147-A177-3AD203B41FA5}">
                      <a16:colId xmlns:a16="http://schemas.microsoft.com/office/drawing/2014/main" val="218660104"/>
                    </a:ext>
                  </a:extLst>
                </a:gridCol>
              </a:tblGrid>
              <a:tr h="614002">
                <a:tc>
                  <a:txBody>
                    <a:bodyPr/>
                    <a:lstStyle/>
                    <a:p>
                      <a:endParaRPr lang="en-GB" dirty="0"/>
                    </a:p>
                  </a:txBody>
                  <a:tcPr/>
                </a:tc>
                <a:tc>
                  <a:txBody>
                    <a:bodyPr/>
                    <a:lstStyle/>
                    <a:p>
                      <a:endParaRPr lang="en-GB"/>
                    </a:p>
                  </a:txBody>
                  <a:tcPr/>
                </a:tc>
                <a:extLst>
                  <a:ext uri="{0D108BD9-81ED-4DB2-BD59-A6C34878D82A}">
                    <a16:rowId xmlns:a16="http://schemas.microsoft.com/office/drawing/2014/main" val="1715317612"/>
                  </a:ext>
                </a:extLst>
              </a:tr>
              <a:tr h="614002">
                <a:tc>
                  <a:txBody>
                    <a:bodyPr/>
                    <a:lstStyle/>
                    <a:p>
                      <a:r>
                        <a:rPr lang="en-GB" sz="2800" dirty="0">
                          <a:latin typeface="NTFPreCursivefk" panose="03000400000000000000" pitchFamily="66" charset="0"/>
                        </a:rPr>
                        <a:t>Monday</a:t>
                      </a:r>
                    </a:p>
                  </a:txBody>
                  <a:tcPr/>
                </a:tc>
                <a:tc>
                  <a:txBody>
                    <a:bodyPr/>
                    <a:lstStyle/>
                    <a:p>
                      <a:r>
                        <a:rPr lang="en-GB" sz="2800" dirty="0">
                          <a:latin typeface="NTFPreCursivefk" panose="03000400000000000000" pitchFamily="66" charset="0"/>
                        </a:rPr>
                        <a:t>Mr Knapp teaching </a:t>
                      </a:r>
                    </a:p>
                  </a:txBody>
                  <a:tcPr/>
                </a:tc>
                <a:extLst>
                  <a:ext uri="{0D108BD9-81ED-4DB2-BD59-A6C34878D82A}">
                    <a16:rowId xmlns:a16="http://schemas.microsoft.com/office/drawing/2014/main" val="1746166895"/>
                  </a:ext>
                </a:extLst>
              </a:tr>
              <a:tr h="614002">
                <a:tc>
                  <a:txBody>
                    <a:bodyPr/>
                    <a:lstStyle/>
                    <a:p>
                      <a:r>
                        <a:rPr lang="en-GB" sz="2800" dirty="0">
                          <a:latin typeface="NTFPreCursivefk" panose="03000400000000000000" pitchFamily="66" charset="0"/>
                        </a:rPr>
                        <a:t>Tuesday</a:t>
                      </a:r>
                    </a:p>
                  </a:txBody>
                  <a:tcPr/>
                </a:tc>
                <a:tc>
                  <a:txBody>
                    <a:bodyPr/>
                    <a:lstStyle/>
                    <a:p>
                      <a:r>
                        <a:rPr lang="en-GB" sz="2800" dirty="0">
                          <a:latin typeface="NTFPreCursivefk" panose="03000400000000000000" pitchFamily="66" charset="0"/>
                        </a:rPr>
                        <a:t>Mr Knapp teaching</a:t>
                      </a:r>
                    </a:p>
                  </a:txBody>
                  <a:tcPr/>
                </a:tc>
                <a:extLst>
                  <a:ext uri="{0D108BD9-81ED-4DB2-BD59-A6C34878D82A}">
                    <a16:rowId xmlns:a16="http://schemas.microsoft.com/office/drawing/2014/main" val="3872918868"/>
                  </a:ext>
                </a:extLst>
              </a:tr>
              <a:tr h="614002">
                <a:tc>
                  <a:txBody>
                    <a:bodyPr/>
                    <a:lstStyle/>
                    <a:p>
                      <a:r>
                        <a:rPr lang="en-GB" sz="2800" dirty="0">
                          <a:latin typeface="NTFPreCursivefk" panose="03000400000000000000" pitchFamily="66" charset="0"/>
                        </a:rPr>
                        <a:t>Wednesday</a:t>
                      </a:r>
                    </a:p>
                  </a:txBody>
                  <a:tcPr/>
                </a:tc>
                <a:tc>
                  <a:txBody>
                    <a:bodyPr/>
                    <a:lstStyle/>
                    <a:p>
                      <a:r>
                        <a:rPr lang="en-GB" sz="2800" dirty="0">
                          <a:latin typeface="NTFPreCursivefk" panose="03000400000000000000" pitchFamily="66" charset="0"/>
                        </a:rPr>
                        <a:t>Mrs Beech teaching Art/DT</a:t>
                      </a:r>
                    </a:p>
                  </a:txBody>
                  <a:tcPr/>
                </a:tc>
                <a:extLst>
                  <a:ext uri="{0D108BD9-81ED-4DB2-BD59-A6C34878D82A}">
                    <a16:rowId xmlns:a16="http://schemas.microsoft.com/office/drawing/2014/main" val="1714801101"/>
                  </a:ext>
                </a:extLst>
              </a:tr>
              <a:tr h="614002">
                <a:tc>
                  <a:txBody>
                    <a:bodyPr/>
                    <a:lstStyle/>
                    <a:p>
                      <a:r>
                        <a:rPr lang="en-GB" sz="2800" dirty="0">
                          <a:latin typeface="NTFPreCursivefk" panose="03000400000000000000" pitchFamily="66" charset="0"/>
                        </a:rPr>
                        <a:t>Thursday</a:t>
                      </a:r>
                    </a:p>
                  </a:txBody>
                  <a:tcPr/>
                </a:tc>
                <a:tc>
                  <a:txBody>
                    <a:bodyPr/>
                    <a:lstStyle/>
                    <a:p>
                      <a:r>
                        <a:rPr lang="en-GB" sz="2800" dirty="0">
                          <a:latin typeface="NTFPreCursivefk" panose="03000400000000000000" pitchFamily="66" charset="0"/>
                        </a:rPr>
                        <a:t>Swimming in the morning and Mrs Dalton teaching Science in the afternoon </a:t>
                      </a:r>
                    </a:p>
                  </a:txBody>
                  <a:tcPr/>
                </a:tc>
                <a:extLst>
                  <a:ext uri="{0D108BD9-81ED-4DB2-BD59-A6C34878D82A}">
                    <a16:rowId xmlns:a16="http://schemas.microsoft.com/office/drawing/2014/main" val="3164496723"/>
                  </a:ext>
                </a:extLst>
              </a:tr>
              <a:tr h="614002">
                <a:tc>
                  <a:txBody>
                    <a:bodyPr/>
                    <a:lstStyle/>
                    <a:p>
                      <a:r>
                        <a:rPr lang="en-GB" sz="2800" dirty="0">
                          <a:latin typeface="NTFPreCursivefk" panose="03000400000000000000" pitchFamily="66" charset="0"/>
                        </a:rPr>
                        <a:t>Friday</a:t>
                      </a:r>
                    </a:p>
                  </a:txBody>
                  <a:tcPr/>
                </a:tc>
                <a:tc>
                  <a:txBody>
                    <a:bodyPr/>
                    <a:lstStyle/>
                    <a:p>
                      <a:r>
                        <a:rPr lang="en-GB" sz="2800" dirty="0">
                          <a:latin typeface="NTFPreCursivefk" panose="03000400000000000000" pitchFamily="66" charset="0"/>
                        </a:rPr>
                        <a:t>Mrs Beech teaching and assembly </a:t>
                      </a:r>
                    </a:p>
                  </a:txBody>
                  <a:tcPr/>
                </a:tc>
                <a:extLst>
                  <a:ext uri="{0D108BD9-81ED-4DB2-BD59-A6C34878D82A}">
                    <a16:rowId xmlns:a16="http://schemas.microsoft.com/office/drawing/2014/main" val="243666699"/>
                  </a:ext>
                </a:extLst>
              </a:tr>
            </a:tbl>
          </a:graphicData>
        </a:graphic>
      </p:graphicFrame>
    </p:spTree>
    <p:extLst>
      <p:ext uri="{BB962C8B-B14F-4D97-AF65-F5344CB8AC3E}">
        <p14:creationId xmlns:p14="http://schemas.microsoft.com/office/powerpoint/2010/main" val="323837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pic>
        <p:nvPicPr>
          <p:cNvPr id="5" name="Picture 4">
            <a:extLst>
              <a:ext uri="{FF2B5EF4-FFF2-40B4-BE49-F238E27FC236}">
                <a16:creationId xmlns:a16="http://schemas.microsoft.com/office/drawing/2014/main" id="{02EB3E5A-45BD-080E-6D1C-761E16C81B8E}"/>
              </a:ext>
            </a:extLst>
          </p:cNvPr>
          <p:cNvPicPr>
            <a:picLocks noChangeAspect="1"/>
          </p:cNvPicPr>
          <p:nvPr/>
        </p:nvPicPr>
        <p:blipFill>
          <a:blip r:embed="rId3"/>
          <a:stretch>
            <a:fillRect/>
          </a:stretch>
        </p:blipFill>
        <p:spPr>
          <a:xfrm>
            <a:off x="1397927" y="818406"/>
            <a:ext cx="8752940" cy="5320632"/>
          </a:xfrm>
          <a:prstGeom prst="rect">
            <a:avLst/>
          </a:prstGeom>
        </p:spPr>
      </p:pic>
      <p:sp>
        <p:nvSpPr>
          <p:cNvPr id="6" name="Rectangle 5">
            <a:extLst>
              <a:ext uri="{FF2B5EF4-FFF2-40B4-BE49-F238E27FC236}">
                <a16:creationId xmlns:a16="http://schemas.microsoft.com/office/drawing/2014/main" id="{DBD218DB-9DC2-C6FC-8077-50183D36ED31}"/>
              </a:ext>
            </a:extLst>
          </p:cNvPr>
          <p:cNvSpPr/>
          <p:nvPr/>
        </p:nvSpPr>
        <p:spPr>
          <a:xfrm>
            <a:off x="771093" y="857509"/>
            <a:ext cx="4620101" cy="6804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Magpie Class Subjects Autumn Term</a:t>
            </a:r>
          </a:p>
        </p:txBody>
      </p:sp>
    </p:spTree>
    <p:extLst>
      <p:ext uri="{BB962C8B-B14F-4D97-AF65-F5344CB8AC3E}">
        <p14:creationId xmlns:p14="http://schemas.microsoft.com/office/powerpoint/2010/main" val="75626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0053D5-5FA3-AE0F-BAD4-DAD3EBB145E9}"/>
              </a:ext>
            </a:extLst>
          </p:cNvPr>
          <p:cNvSpPr txBox="1"/>
          <p:nvPr/>
        </p:nvSpPr>
        <p:spPr>
          <a:xfrm>
            <a:off x="742507" y="1137684"/>
            <a:ext cx="10706986" cy="6247864"/>
          </a:xfrm>
          <a:prstGeom prst="rect">
            <a:avLst/>
          </a:prstGeom>
          <a:noFill/>
        </p:spPr>
        <p:txBody>
          <a:bodyPr wrap="square" rtlCol="0">
            <a:spAutoFit/>
          </a:bodyPr>
          <a:lstStyle/>
          <a:p>
            <a:r>
              <a:rPr lang="en-GB" sz="4000" u="sng" dirty="0">
                <a:latin typeface="NTFPreCursivefk" panose="03000400000000000000" pitchFamily="66" charset="0"/>
              </a:rPr>
              <a:t>Routines</a:t>
            </a:r>
          </a:p>
          <a:p>
            <a:pPr marL="571500" indent="-571500">
              <a:buFont typeface="Arial" panose="020B0604020202020204" pitchFamily="34" charset="0"/>
              <a:buChar char="•"/>
            </a:pPr>
            <a:r>
              <a:rPr lang="en-GB" sz="4000" dirty="0">
                <a:latin typeface="NTFPreCursivefk" panose="03000400000000000000" pitchFamily="66" charset="0"/>
              </a:rPr>
              <a:t>Every Friday we add house points and Laureate Miles</a:t>
            </a:r>
          </a:p>
          <a:p>
            <a:pPr marL="571500" indent="-571500">
              <a:buFont typeface="Arial" panose="020B0604020202020204" pitchFamily="34" charset="0"/>
              <a:buChar char="•"/>
            </a:pPr>
            <a:r>
              <a:rPr lang="en-GB" sz="4000" dirty="0">
                <a:latin typeface="NTFPreCursivefk" panose="03000400000000000000" pitchFamily="66" charset="0"/>
              </a:rPr>
              <a:t>We have the class marble jar which, when filled, earns a full extra 15 minutes break time. We can earn marbles for </a:t>
            </a:r>
            <a:r>
              <a:rPr lang="en-GB" sz="4000" b="1" u="sng" dirty="0">
                <a:latin typeface="NTFPreCursivefk" panose="03000400000000000000" pitchFamily="66" charset="0"/>
              </a:rPr>
              <a:t>everybody</a:t>
            </a:r>
            <a:r>
              <a:rPr lang="en-GB" sz="4000" dirty="0">
                <a:latin typeface="NTFPreCursivefk" panose="03000400000000000000" pitchFamily="66" charset="0"/>
              </a:rPr>
              <a:t> in the class following instructions, listening when needed etc. </a:t>
            </a:r>
          </a:p>
          <a:p>
            <a:pPr marL="571500" indent="-571500">
              <a:buFont typeface="Arial" panose="020B0604020202020204" pitchFamily="34" charset="0"/>
              <a:buChar char="•"/>
            </a:pPr>
            <a:r>
              <a:rPr lang="en-GB" sz="4000" dirty="0">
                <a:latin typeface="NTFPreCursivefk" panose="03000400000000000000" pitchFamily="66" charset="0"/>
              </a:rPr>
              <a:t>In the mornings we come in and do early morning work on the iPads. After lunch we all come in and read our five finger check book. </a:t>
            </a:r>
          </a:p>
          <a:p>
            <a:pPr marL="571500" indent="-571500">
              <a:buFont typeface="Arial" panose="020B0604020202020204" pitchFamily="34" charset="0"/>
              <a:buChar char="•"/>
            </a:pPr>
            <a:endParaRPr lang="en-GB" sz="4000" b="1" dirty="0">
              <a:latin typeface="NTFPreCursivefk" panose="03000400000000000000" pitchFamily="66" charset="0"/>
            </a:endParaRPr>
          </a:p>
        </p:txBody>
      </p:sp>
    </p:spTree>
    <p:extLst>
      <p:ext uri="{BB962C8B-B14F-4D97-AF65-F5344CB8AC3E}">
        <p14:creationId xmlns:p14="http://schemas.microsoft.com/office/powerpoint/2010/main" val="168647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uniform</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lnSpcReduction="10000"/>
          </a:bodyPr>
          <a:lstStyle/>
          <a:p>
            <a:r>
              <a:rPr lang="en-GB" sz="3200" dirty="0">
                <a:latin typeface="NTFPreCursivefk" panose="03000400000000000000" pitchFamily="66" charset="0"/>
              </a:rPr>
              <a:t>Pupils in Years 1 to 6 may bring a change of footwear if they wish to go on the field at break and lunchtimes when it is wet or muddy (e.g. wellies, trainers which are different to those worn for indoor PE) but these must not be worn all day (pupils who do not have a change of footwear will be allowed to go on the field at break and lunchtimes when it is dry; pupils who do not have the correct footwear in school will not be allowed to go on the field or sports court at break or lunchtimes).</a:t>
            </a:r>
          </a:p>
          <a:p>
            <a:r>
              <a:rPr lang="en-GB" sz="3200" dirty="0">
                <a:latin typeface="NTFPreCursivefk" panose="03000400000000000000" pitchFamily="66" charset="0"/>
              </a:rPr>
              <a:t>Correct school uniform must be worn at all times. A note will be put in planners if uniforms are incomplete. </a:t>
            </a:r>
          </a:p>
          <a:p>
            <a:endParaRPr lang="en-GB" sz="3200" dirty="0">
              <a:latin typeface="NTFPreCursivefk" panose="03000400000000000000" pitchFamily="66" charset="0"/>
            </a:endParaRPr>
          </a:p>
          <a:p>
            <a:endParaRPr lang="en-GB" dirty="0"/>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127004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Pe kit</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sz="3200" dirty="0">
                <a:latin typeface="NTFPreCursivefk" panose="03000400000000000000" pitchFamily="66" charset="0"/>
              </a:rPr>
              <a:t>Plain black/grey/dark green leggings or jogging bottoms may be worn for outdoor PE lessons when it is cold, along with a school sweatshirt/cardigan/fleece/PE hoodie (embroidered with the school logo).</a:t>
            </a:r>
          </a:p>
          <a:p>
            <a:r>
              <a:rPr lang="en-GB" sz="3200" dirty="0">
                <a:latin typeface="NTFPreCursivefk" panose="03000400000000000000" pitchFamily="66" charset="0"/>
              </a:rPr>
              <a:t>Pupils should wear their PE kit to school and remain in it for the whole day on days when they have PE, including outdoor PE wear for breaks and lunchtimes when it is cold, even if the PE lesson itself is indoors</a:t>
            </a:r>
          </a:p>
          <a:p>
            <a:r>
              <a:rPr lang="en-GB" sz="3200" dirty="0">
                <a:latin typeface="NTFPreCursivefk" panose="03000400000000000000" pitchFamily="66" charset="0"/>
              </a:rPr>
              <a:t>Earrings must not be worn for PE lessons and cannot be covered with tape (earrings should not be worn at all on days when your child has PE)</a:t>
            </a:r>
            <a:endParaRPr lang="en-GB" sz="3200" dirty="0">
              <a:highlight>
                <a:srgbClr val="FFFF00"/>
              </a:highlight>
              <a:latin typeface="NTFPreCursivefk" panose="03000400000000000000" pitchFamily="66" charset="0"/>
            </a:endParaRP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87679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curriculum</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sz="2800" dirty="0">
                <a:latin typeface="NTFPreCursivefk" panose="03000400000000000000" pitchFamily="66" charset="0"/>
              </a:rPr>
              <a:t>English and maths is taught every day</a:t>
            </a:r>
          </a:p>
          <a:p>
            <a:r>
              <a:rPr lang="en-GB" sz="2800" dirty="0">
                <a:latin typeface="NTFPreCursivefk" panose="03000400000000000000" pitchFamily="66" charset="0"/>
              </a:rPr>
              <a:t>PE (Physical Education) is taught twice per week we also have the daily mile and Commando Joe’s</a:t>
            </a:r>
          </a:p>
          <a:p>
            <a:r>
              <a:rPr lang="en-GB" sz="2800" dirty="0">
                <a:latin typeface="NTFPreCursivefk" panose="03000400000000000000" pitchFamily="66" charset="0"/>
              </a:rPr>
              <a:t>We are teaching Geography, History, Computing, Art, and DT weekly.</a:t>
            </a:r>
          </a:p>
          <a:p>
            <a:r>
              <a:rPr lang="en-GB" sz="2800" dirty="0">
                <a:latin typeface="NTFPreCursivefk" panose="03000400000000000000" pitchFamily="66" charset="0"/>
              </a:rPr>
              <a:t>Music, RE (Religious Education), French and PSHE (Personal, Social &amp; Health Education)will be taught weekly or in blocks depending on the half-term in question. </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24447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expectations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sz="3200" dirty="0">
                <a:latin typeface="NTFPreCursivefk" panose="03000400000000000000" pitchFamily="66" charset="0"/>
              </a:rPr>
              <a:t>We are incredibly lucky to have 3 TA’s working with us to support us in each lesson (Mrs Wright, Mrs Beech and Ms Brewer) </a:t>
            </a:r>
          </a:p>
          <a:p>
            <a:endParaRPr lang="en-GB" sz="3200" dirty="0">
              <a:latin typeface="NTFPreCursivefk" panose="03000400000000000000" pitchFamily="66" charset="0"/>
            </a:endParaRP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030463197"/>
      </p:ext>
    </p:extLst>
  </p:cSld>
  <p:clrMapOvr>
    <a:masterClrMapping/>
  </p:clrMapOvr>
</p:sld>
</file>

<file path=ppt/theme/theme1.xml><?xml version="1.0" encoding="utf-8"?>
<a:theme xmlns:a="http://schemas.openxmlformats.org/drawingml/2006/main" name="Vapor Trai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9be4fc6f559450098a544dcf2e206c7 xmlns="2b734e5c-e2cf-4d91-a88f-3e50b50b24d7">
      <Terms xmlns="http://schemas.microsoft.com/office/infopath/2007/PartnerControls"/>
    </c9be4fc6f559450098a544dcf2e206c7>
    <b73a531bf2874837a19042fda8b245b9 xmlns="2b734e5c-e2cf-4d91-a88f-3e50b50b24d7">
      <Terms xmlns="http://schemas.microsoft.com/office/infopath/2007/PartnerControls"/>
    </b73a531bf2874837a19042fda8b245b9>
    <LocationsTaxHTField xmlns="a0520e7d-56ac-42ba-8299-7941f60600bb" xsi:nil="true"/>
    <g5236701626640c1ab96021ee8d14cff xmlns="2b734e5c-e2cf-4d91-a88f-3e50b50b24d7">
      <Terms xmlns="http://schemas.microsoft.com/office/infopath/2007/PartnerControls"/>
    </g5236701626640c1ab96021ee8d14cff>
    <KeywordsTagsTaxHTField xmlns="2b734e5c-e2cf-4d91-a88f-3e50b50b24d7" xsi:nil="true"/>
    <p640f9c8b4b14857bdc671f534fc7d57 xmlns="2b734e5c-e2cf-4d91-a88f-3e50b50b24d7">
      <Terms xmlns="http://schemas.microsoft.com/office/infopath/2007/PartnerControls"/>
    </p640f9c8b4b14857bdc671f534fc7d57>
    <lcf76f155ced4ddcb4097134ff3c332f xmlns="a5016997-deea-4fdb-a97d-61eed343007a">
      <Terms xmlns="http://schemas.microsoft.com/office/infopath/2007/PartnerControls"/>
    </lcf76f155ced4ddcb4097134ff3c332f>
    <DepartmentsTaxHTField xmlns="2b734e5c-e2cf-4d91-a88f-3e50b50b24d7" xsi:nil="true"/>
    <DocumentTypeTaxHTField xmlns="2b734e5c-e2cf-4d91-a88f-3e50b50b24d7" xsi:nil="true"/>
    <Owner xmlns="2b734e5c-e2cf-4d91-a88f-3e50b50b24d7">
      <UserInfo>
        <DisplayName/>
        <AccountId xsi:nil="true"/>
        <AccountType/>
      </UserInfo>
    </Owner>
    <TaxCatchAll xmlns="2b734e5c-e2cf-4d91-a88f-3e50b50b24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AD9E04ED43D74CB62B53C7F0354145" ma:contentTypeVersion="28" ma:contentTypeDescription="Create a new document." ma:contentTypeScope="" ma:versionID="f87042dc47f60c1bdcbc68ad8fa2920a">
  <xsd:schema xmlns:xsd="http://www.w3.org/2001/XMLSchema" xmlns:xs="http://www.w3.org/2001/XMLSchema" xmlns:p="http://schemas.microsoft.com/office/2006/metadata/properties" xmlns:ns2="a0520e7d-56ac-42ba-8299-7941f60600bb" xmlns:ns3="2b734e5c-e2cf-4d91-a88f-3e50b50b24d7" xmlns:ns4="2b734e5c-e2cf-4d91-a88f-3e50b50b24d7" xmlns:ns5="a5016997-deea-4fdb-a97d-61eed343007a" targetNamespace="http://schemas.microsoft.com/office/2006/metadata/properties" ma:root="true" ma:fieldsID="103624d18bb1111e483a1783ad9f8dce" ns2:_="" ns4:_="" ns5:_="">
    <xsd:import namespace="a0520e7d-56ac-42ba-8299-7941f60600bb"/>
    <xsd:import namespace="2b734e5c-e2cf-4d91-a88f-3e50b50b24d7"/>
    <xsd:import namespace="2b734e5c-e2cf-4d91-a88f-3e50b50b24d7"/>
    <xsd:import namespace="a5016997-deea-4fdb-a97d-61eed343007a"/>
    <xsd:element name="properties">
      <xsd:complexType>
        <xsd:sequence>
          <xsd:element name="documentManagement">
            <xsd:complexType>
              <xsd:all>
                <xsd:element ref="ns2:LocationsTaxHTField" minOccurs="0"/>
                <xsd:element ref="ns3:DocumentTypeTaxHTField" minOccurs="0"/>
                <xsd:element ref="ns3:DepartmentsTaxHTField" minOccurs="0"/>
                <xsd:element ref="ns3:KeywordsTagsTaxHTField" minOccurs="0"/>
                <xsd:element ref="ns4:b73a531bf2874837a19042fda8b245b9" minOccurs="0"/>
                <xsd:element ref="ns4:TaxCatchAll" minOccurs="0"/>
                <xsd:element ref="ns4:c9be4fc6f559450098a544dcf2e206c7" minOccurs="0"/>
                <xsd:element ref="ns4:p640f9c8b4b14857bdc671f534fc7d57" minOccurs="0"/>
                <xsd:element ref="ns4:g5236701626640c1ab96021ee8d14cff" minOccurs="0"/>
                <xsd:element ref="ns4:Owner" minOccurs="0"/>
                <xsd:element ref="ns4:SharedWithUsers" minOccurs="0"/>
                <xsd:element ref="ns4:SharedWithDetails" minOccurs="0"/>
                <xsd:element ref="ns5:MediaServiceMetadata" minOccurs="0"/>
                <xsd:element ref="ns5:MediaServiceFastMetadata" minOccurs="0"/>
                <xsd:element ref="ns5:MediaServiceSearchProperties" minOccurs="0"/>
                <xsd:element ref="ns5:lcf76f155ced4ddcb4097134ff3c332f" minOccurs="0"/>
                <xsd:element ref="ns5:MediaServiceObjectDetectorVersions" minOccurs="0"/>
                <xsd:element ref="ns5:MediaServiceOCR" minOccurs="0"/>
                <xsd:element ref="ns5:MediaServiceGenerationTime" minOccurs="0"/>
                <xsd:element ref="ns5:MediaServiceEventHashCode" minOccurs="0"/>
                <xsd:element ref="ns5:MediaServiceDateTaken" minOccurs="0"/>
                <xsd:element ref="ns5:MediaServiceLocation"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20e7d-56ac-42ba-8299-7941f60600bb" elementFormDefault="qualified">
    <xsd:import namespace="http://schemas.microsoft.com/office/2006/documentManagement/types"/>
    <xsd:import namespace="http://schemas.microsoft.com/office/infopath/2007/PartnerControls"/>
    <xsd:element name="LocationsTaxHTField" ma:index="8" nillable="true" ma:displayName="LocationsTaxHTField" ma:hidden="true" ma:internalName="Location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DocumentTypeTaxHTField" ma:index="9" nillable="true" ma:displayName="DocumentTypeTaxHTField" ma:hidden="true" ma:internalName="DocumentTypeTaxHTField">
      <xsd:simpleType>
        <xsd:restriction base="dms:Note"/>
      </xsd:simpleType>
    </xsd:element>
    <xsd:element name="DepartmentsTaxHTField" ma:index="10" nillable="true" ma:displayName="DepartmentsTaxHTField" ma:hidden="true" ma:internalName="DepartmentsTaxHTField">
      <xsd:simpleType>
        <xsd:restriction base="dms:Note"/>
      </xsd:simpleType>
    </xsd:element>
    <xsd:element name="KeywordsTagsTaxHTField" ma:index="11" nillable="true" ma:displayName="KeywordsTagsTaxHTField" ma:hidden="true" ma:internalName="KeywordsTag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b73a531bf2874837a19042fda8b245b9" ma:index="13" nillable="true" ma:taxonomy="true" ma:internalName="b73a531bf2874837a19042fda8b245b9" ma:taxonomyFieldName="Departments" ma:displayName="Departments" ma:default="" ma:fieldId="{b73a531b-f287-4837-a190-42fda8b245b9}" ma:taxonomyMulti="true" ma:sspId="4a324f7d-4130-4e3b-92bc-b3d938f1e27f" ma:termSetId="7de4cc5f-e887-4f58-961c-84d30d95a9c2"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07d95bc9-3ff7-4784-abe8-b2be7008ee56}" ma:internalName="TaxCatchAll" ma:showField="CatchAllData" ma:web="2b734e5c-e2cf-4d91-a88f-3e50b50b24d7">
      <xsd:complexType>
        <xsd:complexContent>
          <xsd:extension base="dms:MultiChoiceLookup">
            <xsd:sequence>
              <xsd:element name="Value" type="dms:Lookup" maxOccurs="unbounded" minOccurs="0" nillable="true"/>
            </xsd:sequence>
          </xsd:extension>
        </xsd:complexContent>
      </xsd:complexType>
    </xsd:element>
    <xsd:element name="c9be4fc6f559450098a544dcf2e206c7" ma:index="16" nillable="true" ma:taxonomy="true" ma:internalName="c9be4fc6f559450098a544dcf2e206c7" ma:taxonomyFieldName="DocumentType" ma:displayName="Document Type" ma:default="" ma:fieldId="{c9be4fc6-f559-4500-98a5-44dcf2e206c7}" ma:taxonomyMulti="true" ma:sspId="4a324f7d-4130-4e3b-92bc-b3d938f1e27f" ma:termSetId="286ebe61-194d-4783-ab71-3d55852e3f10" ma:anchorId="00000000-0000-0000-0000-000000000000" ma:open="false" ma:isKeyword="false">
      <xsd:complexType>
        <xsd:sequence>
          <xsd:element ref="pc:Terms" minOccurs="0" maxOccurs="1"/>
        </xsd:sequence>
      </xsd:complexType>
    </xsd:element>
    <xsd:element name="p640f9c8b4b14857bdc671f534fc7d57" ma:index="18" nillable="true" ma:taxonomy="true" ma:internalName="p640f9c8b4b14857bdc671f534fc7d57" ma:taxonomyFieldName="Locations" ma:displayName="Locations" ma:default="" ma:fieldId="{9640f9c8-b4b1-4857-bdc6-71f534fc7d57}" ma:taxonomyMulti="true" ma:sspId="4a324f7d-4130-4e3b-92bc-b3d938f1e27f" ma:termSetId="520fcd1e-a37f-4b37-b166-9a39e00fa880" ma:anchorId="00000000-0000-0000-0000-000000000000" ma:open="false" ma:isKeyword="false">
      <xsd:complexType>
        <xsd:sequence>
          <xsd:element ref="pc:Terms" minOccurs="0" maxOccurs="1"/>
        </xsd:sequence>
      </xsd:complexType>
    </xsd:element>
    <xsd:element name="g5236701626640c1ab96021ee8d14cff" ma:index="20" nillable="true" ma:taxonomy="true" ma:internalName="g5236701626640c1ab96021ee8d14cff" ma:taxonomyFieldName="KeywordsTags" ma:displayName="Keywords / Tags" ma:default="" ma:fieldId="{05236701-6266-40c1-ab96-021ee8d14cff}" ma:taxonomyMulti="true" ma:sspId="4a324f7d-4130-4e3b-92bc-b3d938f1e27f" ma:termSetId="5b1e0033-188b-4d38-a5dd-0bd2b0b787fb" ma:anchorId="00000000-0000-0000-0000-000000000000" ma:open="true" ma:isKeyword="false">
      <xsd:complexType>
        <xsd:sequence>
          <xsd:element ref="pc:Terms" minOccurs="0" maxOccurs="1"/>
        </xsd:sequence>
      </xsd:complexType>
    </xsd:element>
    <xsd:element name="Owner" ma:index="21" nillable="true" ma:displayName="Owner" ma:format="Dropdown"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016997-deea-4fdb-a97d-61eed343007a"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a324f7d-4130-4e3b-92bc-b3d938f1e2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dexed="true" ma:internalName="MediaServiceDateTaken" ma:readOnly="true">
      <xsd:simpleType>
        <xsd:restriction base="dms:Text"/>
      </xsd:simpleType>
    </xsd:element>
    <xsd:element name="MediaServiceLocation" ma:index="34" nillable="true" ma:displayName="Location" ma:indexed="true" ma:internalName="MediaServiceLocation"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08C01F-2C48-4801-937C-9B8CA5304A49}">
  <ds:schemaRefs>
    <ds:schemaRef ds:uri="http://purl.org/dc/terms/"/>
    <ds:schemaRef ds:uri="http://schemas.openxmlformats.org/package/2006/metadata/core-properties"/>
    <ds:schemaRef ds:uri="c2635909-eed8-44f6-b551-d52f900322ef"/>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 ds:uri="http://purl.org/dc/elements/1.1/"/>
    <ds:schemaRef ds:uri="2b734e5c-e2cf-4d91-a88f-3e50b50b24d7"/>
    <ds:schemaRef ds:uri="a0520e7d-56ac-42ba-8299-7941f60600bb"/>
    <ds:schemaRef ds:uri="a5016997-deea-4fdb-a97d-61eed343007a"/>
  </ds:schemaRefs>
</ds:datastoreItem>
</file>

<file path=customXml/itemProps2.xml><?xml version="1.0" encoding="utf-8"?>
<ds:datastoreItem xmlns:ds="http://schemas.openxmlformats.org/officeDocument/2006/customXml" ds:itemID="{9569E4D5-7777-4EF0-BC9D-7860D53B2107}">
  <ds:schemaRefs>
    <ds:schemaRef ds:uri="http://schemas.microsoft.com/sharepoint/v3/contenttype/forms"/>
  </ds:schemaRefs>
</ds:datastoreItem>
</file>

<file path=customXml/itemProps3.xml><?xml version="1.0" encoding="utf-8"?>
<ds:datastoreItem xmlns:ds="http://schemas.openxmlformats.org/officeDocument/2006/customXml" ds:itemID="{AB945F49-B34A-4D87-9E03-526D967D22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20e7d-56ac-42ba-8299-7941f60600bb"/>
    <ds:schemaRef ds:uri="2b734e5c-e2cf-4d91-a88f-3e50b50b24d7"/>
    <ds:schemaRef ds:uri="a5016997-deea-4fdb-a97d-61eed3430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2122</TotalTime>
  <Words>587</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NTFPreCursivefk</vt:lpstr>
      <vt:lpstr>Vapor Trail</vt:lpstr>
      <vt:lpstr>Meet the teacher</vt:lpstr>
      <vt:lpstr>Our class</vt:lpstr>
      <vt:lpstr>routines</vt:lpstr>
      <vt:lpstr>PowerPoint Presentation</vt:lpstr>
      <vt:lpstr>PowerPoint Presentation</vt:lpstr>
      <vt:lpstr>uniform</vt:lpstr>
      <vt:lpstr>Pe kit</vt:lpstr>
      <vt:lpstr>curriculum</vt:lpstr>
      <vt:lpstr>expectations</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David Perkins</dc:creator>
  <cp:lastModifiedBy>Robert Knapp</cp:lastModifiedBy>
  <cp:revision>11</cp:revision>
  <dcterms:created xsi:type="dcterms:W3CDTF">2020-09-29T16:00:27Z</dcterms:created>
  <dcterms:modified xsi:type="dcterms:W3CDTF">2024-07-06T08:25:39Z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0x0101009EAD9E04ED43D74CB62B53C7F0354145</vt:lpwstr>
  </property>
  <property fmtid="{D5CDD505-2E9C-101B-9397-08002B2CF9AE}" pid="3" name="MediaServiceImageTags">
    <vt:lpwstr/>
  </property>
  <property fmtid="{D5CDD505-2E9C-101B-9397-08002B2CF9AE}" pid="4" name="Departments">
    <vt:lpwstr/>
  </property>
  <property fmtid="{D5CDD505-2E9C-101B-9397-08002B2CF9AE}" pid="5" name="DocumentType">
    <vt:lpwstr/>
  </property>
  <property fmtid="{D5CDD505-2E9C-101B-9397-08002B2CF9AE}" pid="6" name="KeywordsTags">
    <vt:lpwstr/>
  </property>
  <property fmtid="{D5CDD505-2E9C-101B-9397-08002B2CF9AE}" pid="7" name="Locations">
    <vt:lpwstr/>
  </property>
</Properties>
</file>