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56" r:id="rId5"/>
    <p:sldId id="268" r:id="rId6"/>
    <p:sldId id="269" r:id="rId7"/>
    <p:sldId id="271" r:id="rId8"/>
    <p:sldId id="272" r:id="rId9"/>
    <p:sldId id="284" r:id="rId10"/>
    <p:sldId id="285" r:id="rId11"/>
    <p:sldId id="275" r:id="rId12"/>
    <p:sldId id="259" r:id="rId13"/>
    <p:sldId id="260" r:id="rId14"/>
    <p:sldId id="261" r:id="rId15"/>
    <p:sldId id="273" r:id="rId16"/>
    <p:sldId id="277" r:id="rId17"/>
    <p:sldId id="279" r:id="rId18"/>
    <p:sldId id="262" r:id="rId19"/>
    <p:sldId id="263" r:id="rId20"/>
    <p:sldId id="288" r:id="rId21"/>
    <p:sldId id="264" r:id="rId22"/>
    <p:sldId id="276" r:id="rId23"/>
    <p:sldId id="286" r:id="rId24"/>
    <p:sldId id="287" r:id="rId25"/>
    <p:sldId id="283" r:id="rId26"/>
    <p:sldId id="265" r:id="rId27"/>
    <p:sldId id="267" r:id="rId28"/>
    <p:sldId id="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0EDD0-20A3-4800-93D6-5D760EA626AB}" v="2" dt="2025-09-10T09:11:39.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8" autoAdjust="0"/>
    <p:restoredTop sz="94660"/>
  </p:normalViewPr>
  <p:slideViewPr>
    <p:cSldViewPr snapToGrid="0">
      <p:cViewPr varScale="1">
        <p:scale>
          <a:sx n="65" d="100"/>
          <a:sy n="65" d="100"/>
        </p:scale>
        <p:origin x="9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Fisher" userId="23ab8532-5346-428f-9be6-9f04a2d894bb" providerId="ADAL" clId="{DDBC45C0-C9DA-45A3-B686-B612644E4733}"/>
    <pc:docChg chg="undo custSel addSld delSld modSld sldOrd">
      <pc:chgData name="CFisher" userId="23ab8532-5346-428f-9be6-9f04a2d894bb" providerId="ADAL" clId="{DDBC45C0-C9DA-45A3-B686-B612644E4733}" dt="2025-09-10T12:36:20.299" v="1095"/>
      <pc:docMkLst>
        <pc:docMk/>
      </pc:docMkLst>
      <pc:sldChg chg="modSp mod">
        <pc:chgData name="CFisher" userId="23ab8532-5346-428f-9be6-9f04a2d894bb" providerId="ADAL" clId="{DDBC45C0-C9DA-45A3-B686-B612644E4733}" dt="2025-09-10T09:06:30.690" v="186" actId="20577"/>
        <pc:sldMkLst>
          <pc:docMk/>
          <pc:sldMk cId="1244478019" sldId="261"/>
        </pc:sldMkLst>
        <pc:spChg chg="mod">
          <ac:chgData name="CFisher" userId="23ab8532-5346-428f-9be6-9f04a2d894bb" providerId="ADAL" clId="{DDBC45C0-C9DA-45A3-B686-B612644E4733}" dt="2025-09-10T09:06:30.690" v="186" actId="20577"/>
          <ac:spMkLst>
            <pc:docMk/>
            <pc:sldMk cId="1244478019" sldId="261"/>
            <ac:spMk id="3" creationId="{B55A4039-BAB9-475E-9356-40619CD54091}"/>
          </ac:spMkLst>
        </pc:spChg>
      </pc:sldChg>
      <pc:sldChg chg="addSp delSp modSp add del mod">
        <pc:chgData name="CFisher" userId="23ab8532-5346-428f-9be6-9f04a2d894bb" providerId="ADAL" clId="{DDBC45C0-C9DA-45A3-B686-B612644E4733}" dt="2025-09-10T09:12:16.729" v="262" actId="255"/>
        <pc:sldMkLst>
          <pc:docMk/>
          <pc:sldMk cId="1030463197" sldId="262"/>
        </pc:sldMkLst>
        <pc:spChg chg="add del mod">
          <ac:chgData name="CFisher" userId="23ab8532-5346-428f-9be6-9f04a2d894bb" providerId="ADAL" clId="{DDBC45C0-C9DA-45A3-B686-B612644E4733}" dt="2025-09-10T09:11:19.136" v="205" actId="22"/>
          <ac:spMkLst>
            <pc:docMk/>
            <pc:sldMk cId="1030463197" sldId="262"/>
            <ac:spMk id="6" creationId="{D5B29102-559D-CDDD-7E10-3A2AA4B5FFB8}"/>
          </ac:spMkLst>
        </pc:spChg>
        <pc:spChg chg="add mod">
          <ac:chgData name="CFisher" userId="23ab8532-5346-428f-9be6-9f04a2d894bb" providerId="ADAL" clId="{DDBC45C0-C9DA-45A3-B686-B612644E4733}" dt="2025-09-10T09:12:16.729" v="262" actId="255"/>
          <ac:spMkLst>
            <pc:docMk/>
            <pc:sldMk cId="1030463197" sldId="262"/>
            <ac:spMk id="9" creationId="{EECB7F58-DB69-E6C9-E8E2-EA429834659D}"/>
          </ac:spMkLst>
        </pc:spChg>
        <pc:picChg chg="del">
          <ac:chgData name="CFisher" userId="23ab8532-5346-428f-9be6-9f04a2d894bb" providerId="ADAL" clId="{DDBC45C0-C9DA-45A3-B686-B612644E4733}" dt="2025-09-10T09:09:22.280" v="200" actId="478"/>
          <ac:picMkLst>
            <pc:docMk/>
            <pc:sldMk cId="1030463197" sldId="262"/>
            <ac:picMk id="5" creationId="{00000000-0000-0000-0000-000000000000}"/>
          </ac:picMkLst>
        </pc:picChg>
        <pc:picChg chg="add mod ord">
          <ac:chgData name="CFisher" userId="23ab8532-5346-428f-9be6-9f04a2d894bb" providerId="ADAL" clId="{DDBC45C0-C9DA-45A3-B686-B612644E4733}" dt="2025-09-10T09:11:29.602" v="208" actId="14100"/>
          <ac:picMkLst>
            <pc:docMk/>
            <pc:sldMk cId="1030463197" sldId="262"/>
            <ac:picMk id="8" creationId="{24442E75-A281-8A36-4904-589C9E18C31F}"/>
          </ac:picMkLst>
        </pc:picChg>
      </pc:sldChg>
      <pc:sldChg chg="modSp mod">
        <pc:chgData name="CFisher" userId="23ab8532-5346-428f-9be6-9f04a2d894bb" providerId="ADAL" clId="{DDBC45C0-C9DA-45A3-B686-B612644E4733}" dt="2025-09-10T09:14:59.806" v="556" actId="20577"/>
        <pc:sldMkLst>
          <pc:docMk/>
          <pc:sldMk cId="432954375" sldId="263"/>
        </pc:sldMkLst>
        <pc:spChg chg="mod">
          <ac:chgData name="CFisher" userId="23ab8532-5346-428f-9be6-9f04a2d894bb" providerId="ADAL" clId="{DDBC45C0-C9DA-45A3-B686-B612644E4733}" dt="2025-09-10T09:14:59.806" v="556" actId="20577"/>
          <ac:spMkLst>
            <pc:docMk/>
            <pc:sldMk cId="432954375" sldId="263"/>
            <ac:spMk id="3" creationId="{B55A4039-BAB9-475E-9356-40619CD54091}"/>
          </ac:spMkLst>
        </pc:spChg>
      </pc:sldChg>
      <pc:sldChg chg="modSp mod">
        <pc:chgData name="CFisher" userId="23ab8532-5346-428f-9be6-9f04a2d894bb" providerId="ADAL" clId="{DDBC45C0-C9DA-45A3-B686-B612644E4733}" dt="2025-09-10T12:27:00.110" v="850" actId="20577"/>
        <pc:sldMkLst>
          <pc:docMk/>
          <pc:sldMk cId="351145012" sldId="264"/>
        </pc:sldMkLst>
        <pc:spChg chg="mod">
          <ac:chgData name="CFisher" userId="23ab8532-5346-428f-9be6-9f04a2d894bb" providerId="ADAL" clId="{DDBC45C0-C9DA-45A3-B686-B612644E4733}" dt="2025-09-10T12:27:00.110" v="850" actId="20577"/>
          <ac:spMkLst>
            <pc:docMk/>
            <pc:sldMk cId="351145012" sldId="264"/>
            <ac:spMk id="3" creationId="{B55A4039-BAB9-475E-9356-40619CD54091}"/>
          </ac:spMkLst>
        </pc:spChg>
      </pc:sldChg>
      <pc:sldChg chg="addSp delSp modSp mod">
        <pc:chgData name="CFisher" userId="23ab8532-5346-428f-9be6-9f04a2d894bb" providerId="ADAL" clId="{DDBC45C0-C9DA-45A3-B686-B612644E4733}" dt="2025-09-10T09:02:45.268" v="16" actId="1076"/>
        <pc:sldMkLst>
          <pc:docMk/>
          <pc:sldMk cId="3918173224" sldId="268"/>
        </pc:sldMkLst>
        <pc:spChg chg="del mod">
          <ac:chgData name="CFisher" userId="23ab8532-5346-428f-9be6-9f04a2d894bb" providerId="ADAL" clId="{DDBC45C0-C9DA-45A3-B686-B612644E4733}" dt="2025-09-10T09:02:37.492" v="13"/>
          <ac:spMkLst>
            <pc:docMk/>
            <pc:sldMk cId="3918173224" sldId="268"/>
            <ac:spMk id="10" creationId="{363C7C7B-2923-73C6-C74E-35CD3A8E4207}"/>
          </ac:spMkLst>
        </pc:spChg>
        <pc:spChg chg="mod">
          <ac:chgData name="CFisher" userId="23ab8532-5346-428f-9be6-9f04a2d894bb" providerId="ADAL" clId="{DDBC45C0-C9DA-45A3-B686-B612644E4733}" dt="2025-09-10T09:01:24.689" v="7" actId="20577"/>
          <ac:spMkLst>
            <pc:docMk/>
            <pc:sldMk cId="3918173224" sldId="268"/>
            <ac:spMk id="11" creationId="{3D9C50AD-7DAA-336D-25C2-898817F1B58E}"/>
          </ac:spMkLst>
        </pc:spChg>
        <pc:picChg chg="del">
          <ac:chgData name="CFisher" userId="23ab8532-5346-428f-9be6-9f04a2d894bb" providerId="ADAL" clId="{DDBC45C0-C9DA-45A3-B686-B612644E4733}" dt="2025-09-10T09:02:27.040" v="8" actId="478"/>
          <ac:picMkLst>
            <pc:docMk/>
            <pc:sldMk cId="3918173224" sldId="268"/>
            <ac:picMk id="2" creationId="{00000000-0000-0000-0000-000000000000}"/>
          </ac:picMkLst>
        </pc:picChg>
        <pc:picChg chg="del">
          <ac:chgData name="CFisher" userId="23ab8532-5346-428f-9be6-9f04a2d894bb" providerId="ADAL" clId="{DDBC45C0-C9DA-45A3-B686-B612644E4733}" dt="2025-09-10T09:02:29.203" v="9" actId="478"/>
          <ac:picMkLst>
            <pc:docMk/>
            <pc:sldMk cId="3918173224" sldId="268"/>
            <ac:picMk id="3" creationId="{00000000-0000-0000-0000-000000000000}"/>
          </ac:picMkLst>
        </pc:picChg>
        <pc:picChg chg="add mod">
          <ac:chgData name="CFisher" userId="23ab8532-5346-428f-9be6-9f04a2d894bb" providerId="ADAL" clId="{DDBC45C0-C9DA-45A3-B686-B612644E4733}" dt="2025-09-10T09:02:45.268" v="16" actId="1076"/>
          <ac:picMkLst>
            <pc:docMk/>
            <pc:sldMk cId="3918173224" sldId="268"/>
            <ac:picMk id="5" creationId="{3DCF0A19-2778-3CA8-08F4-08C76A529463}"/>
          </ac:picMkLst>
        </pc:picChg>
        <pc:picChg chg="del">
          <ac:chgData name="CFisher" userId="23ab8532-5346-428f-9be6-9f04a2d894bb" providerId="ADAL" clId="{DDBC45C0-C9DA-45A3-B686-B612644E4733}" dt="2025-09-10T09:02:31.049" v="10" actId="478"/>
          <ac:picMkLst>
            <pc:docMk/>
            <pc:sldMk cId="3918173224" sldId="268"/>
            <ac:picMk id="8" creationId="{002E2D56-C4D6-878D-6253-53DB84F885A8}"/>
          </ac:picMkLst>
        </pc:picChg>
      </pc:sldChg>
      <pc:sldChg chg="modSp mod">
        <pc:chgData name="CFisher" userId="23ab8532-5346-428f-9be6-9f04a2d894bb" providerId="ADAL" clId="{DDBC45C0-C9DA-45A3-B686-B612644E4733}" dt="2025-09-10T09:03:48.162" v="120" actId="20577"/>
        <pc:sldMkLst>
          <pc:docMk/>
          <pc:sldMk cId="532035954" sldId="269"/>
        </pc:sldMkLst>
        <pc:spChg chg="mod">
          <ac:chgData name="CFisher" userId="23ab8532-5346-428f-9be6-9f04a2d894bb" providerId="ADAL" clId="{DDBC45C0-C9DA-45A3-B686-B612644E4733}" dt="2025-09-10T09:03:48.162" v="120" actId="20577"/>
          <ac:spMkLst>
            <pc:docMk/>
            <pc:sldMk cId="532035954" sldId="269"/>
            <ac:spMk id="3" creationId="{00000000-0000-0000-0000-000000000000}"/>
          </ac:spMkLst>
        </pc:spChg>
      </pc:sldChg>
      <pc:sldChg chg="del">
        <pc:chgData name="CFisher" userId="23ab8532-5346-428f-9be6-9f04a2d894bb" providerId="ADAL" clId="{DDBC45C0-C9DA-45A3-B686-B612644E4733}" dt="2025-09-10T09:03:54.817" v="121" actId="47"/>
        <pc:sldMkLst>
          <pc:docMk/>
          <pc:sldMk cId="1252583161" sldId="270"/>
        </pc:sldMkLst>
      </pc:sldChg>
      <pc:sldChg chg="modSp mod">
        <pc:chgData name="CFisher" userId="23ab8532-5346-428f-9be6-9f04a2d894bb" providerId="ADAL" clId="{DDBC45C0-C9DA-45A3-B686-B612644E4733}" dt="2025-09-10T09:04:12.310" v="145" actId="20577"/>
        <pc:sldMkLst>
          <pc:docMk/>
          <pc:sldMk cId="3672721233" sldId="271"/>
        </pc:sldMkLst>
        <pc:spChg chg="mod">
          <ac:chgData name="CFisher" userId="23ab8532-5346-428f-9be6-9f04a2d894bb" providerId="ADAL" clId="{DDBC45C0-C9DA-45A3-B686-B612644E4733}" dt="2025-09-10T09:04:12.310" v="145" actId="20577"/>
          <ac:spMkLst>
            <pc:docMk/>
            <pc:sldMk cId="3672721233" sldId="271"/>
            <ac:spMk id="3" creationId="{00000000-0000-0000-0000-000000000000}"/>
          </ac:spMkLst>
        </pc:spChg>
      </pc:sldChg>
      <pc:sldChg chg="modSp mod">
        <pc:chgData name="CFisher" userId="23ab8532-5346-428f-9be6-9f04a2d894bb" providerId="ADAL" clId="{DDBC45C0-C9DA-45A3-B686-B612644E4733}" dt="2025-09-10T09:04:51.312" v="167" actId="20577"/>
        <pc:sldMkLst>
          <pc:docMk/>
          <pc:sldMk cId="1850690451" sldId="272"/>
        </pc:sldMkLst>
        <pc:spChg chg="mod">
          <ac:chgData name="CFisher" userId="23ab8532-5346-428f-9be6-9f04a2d894bb" providerId="ADAL" clId="{DDBC45C0-C9DA-45A3-B686-B612644E4733}" dt="2025-09-10T09:04:51.312" v="167" actId="20577"/>
          <ac:spMkLst>
            <pc:docMk/>
            <pc:sldMk cId="1850690451" sldId="272"/>
            <ac:spMk id="3" creationId="{00000000-0000-0000-0000-000000000000}"/>
          </ac:spMkLst>
        </pc:spChg>
      </pc:sldChg>
      <pc:sldChg chg="addSp delSp modSp mod">
        <pc:chgData name="CFisher" userId="23ab8532-5346-428f-9be6-9f04a2d894bb" providerId="ADAL" clId="{DDBC45C0-C9DA-45A3-B686-B612644E4733}" dt="2025-09-10T09:07:29.912" v="189" actId="1076"/>
        <pc:sldMkLst>
          <pc:docMk/>
          <pc:sldMk cId="3233729989" sldId="273"/>
        </pc:sldMkLst>
        <pc:picChg chg="add mod">
          <ac:chgData name="CFisher" userId="23ab8532-5346-428f-9be6-9f04a2d894bb" providerId="ADAL" clId="{DDBC45C0-C9DA-45A3-B686-B612644E4733}" dt="2025-09-10T09:07:29.912" v="189" actId="1076"/>
          <ac:picMkLst>
            <pc:docMk/>
            <pc:sldMk cId="3233729989" sldId="273"/>
            <ac:picMk id="4" creationId="{ED8E7B6A-7D42-B267-C752-E8A2708EF96B}"/>
          </ac:picMkLst>
        </pc:picChg>
        <pc:picChg chg="del">
          <ac:chgData name="CFisher" userId="23ab8532-5346-428f-9be6-9f04a2d894bb" providerId="ADAL" clId="{DDBC45C0-C9DA-45A3-B686-B612644E4733}" dt="2025-09-10T09:06:41.992" v="187" actId="478"/>
          <ac:picMkLst>
            <pc:docMk/>
            <pc:sldMk cId="3233729989" sldId="273"/>
            <ac:picMk id="5" creationId="{48817A3C-4A64-A74D-906F-4D8C68292FC1}"/>
          </ac:picMkLst>
        </pc:picChg>
      </pc:sldChg>
      <pc:sldChg chg="modSp mod">
        <pc:chgData name="CFisher" userId="23ab8532-5346-428f-9be6-9f04a2d894bb" providerId="ADAL" clId="{DDBC45C0-C9DA-45A3-B686-B612644E4733}" dt="2025-09-10T12:27:46.337" v="888" actId="20577"/>
        <pc:sldMkLst>
          <pc:docMk/>
          <pc:sldMk cId="1249290067" sldId="276"/>
        </pc:sldMkLst>
        <pc:spChg chg="mod">
          <ac:chgData name="CFisher" userId="23ab8532-5346-428f-9be6-9f04a2d894bb" providerId="ADAL" clId="{DDBC45C0-C9DA-45A3-B686-B612644E4733}" dt="2025-09-10T12:27:46.337" v="888" actId="20577"/>
          <ac:spMkLst>
            <pc:docMk/>
            <pc:sldMk cId="1249290067" sldId="276"/>
            <ac:spMk id="3" creationId="{00000000-0000-0000-0000-000000000000}"/>
          </ac:spMkLst>
        </pc:spChg>
      </pc:sldChg>
      <pc:sldChg chg="addSp delSp modSp mod">
        <pc:chgData name="CFisher" userId="23ab8532-5346-428f-9be6-9f04a2d894bb" providerId="ADAL" clId="{DDBC45C0-C9DA-45A3-B686-B612644E4733}" dt="2025-09-10T09:08:39.010" v="195" actId="1076"/>
        <pc:sldMkLst>
          <pc:docMk/>
          <pc:sldMk cId="141565545" sldId="277"/>
        </pc:sldMkLst>
        <pc:picChg chg="del">
          <ac:chgData name="CFisher" userId="23ab8532-5346-428f-9be6-9f04a2d894bb" providerId="ADAL" clId="{DDBC45C0-C9DA-45A3-B686-B612644E4733}" dt="2025-09-10T09:07:37.453" v="190" actId="478"/>
          <ac:picMkLst>
            <pc:docMk/>
            <pc:sldMk cId="141565545" sldId="277"/>
            <ac:picMk id="3" creationId="{CB7EACC5-6DC5-F82A-C526-A9ACA26790AB}"/>
          </ac:picMkLst>
        </pc:picChg>
        <pc:picChg chg="add mod">
          <ac:chgData name="CFisher" userId="23ab8532-5346-428f-9be6-9f04a2d894bb" providerId="ADAL" clId="{DDBC45C0-C9DA-45A3-B686-B612644E4733}" dt="2025-09-10T09:08:39.010" v="195" actId="1076"/>
          <ac:picMkLst>
            <pc:docMk/>
            <pc:sldMk cId="141565545" sldId="277"/>
            <ac:picMk id="4" creationId="{0C3186B6-4BC2-9879-2FF0-C3803BA937AD}"/>
          </ac:picMkLst>
        </pc:picChg>
      </pc:sldChg>
      <pc:sldChg chg="addSp delSp modSp mod">
        <pc:chgData name="CFisher" userId="23ab8532-5346-428f-9be6-9f04a2d894bb" providerId="ADAL" clId="{DDBC45C0-C9DA-45A3-B686-B612644E4733}" dt="2025-09-10T09:09:17.527" v="199" actId="1076"/>
        <pc:sldMkLst>
          <pc:docMk/>
          <pc:sldMk cId="2563908693" sldId="279"/>
        </pc:sldMkLst>
        <pc:picChg chg="add mod">
          <ac:chgData name="CFisher" userId="23ab8532-5346-428f-9be6-9f04a2d894bb" providerId="ADAL" clId="{DDBC45C0-C9DA-45A3-B686-B612644E4733}" dt="2025-09-10T09:09:17.527" v="199" actId="1076"/>
          <ac:picMkLst>
            <pc:docMk/>
            <pc:sldMk cId="2563908693" sldId="279"/>
            <ac:picMk id="3" creationId="{87C91BE6-1066-D9F5-BA07-3FAA1BBA2BE1}"/>
          </ac:picMkLst>
        </pc:picChg>
        <pc:picChg chg="del">
          <ac:chgData name="CFisher" userId="23ab8532-5346-428f-9be6-9f04a2d894bb" providerId="ADAL" clId="{DDBC45C0-C9DA-45A3-B686-B612644E4733}" dt="2025-09-10T09:07:40.720" v="191" actId="478"/>
          <ac:picMkLst>
            <pc:docMk/>
            <pc:sldMk cId="2563908693" sldId="279"/>
            <ac:picMk id="4" creationId="{41588409-037D-B00F-D879-2555AB6571DD}"/>
          </ac:picMkLst>
        </pc:picChg>
      </pc:sldChg>
      <pc:sldChg chg="del">
        <pc:chgData name="CFisher" userId="23ab8532-5346-428f-9be6-9f04a2d894bb" providerId="ADAL" clId="{DDBC45C0-C9DA-45A3-B686-B612644E4733}" dt="2025-09-10T09:09:32.556" v="203" actId="47"/>
        <pc:sldMkLst>
          <pc:docMk/>
          <pc:sldMk cId="3910530050" sldId="281"/>
        </pc:sldMkLst>
      </pc:sldChg>
      <pc:sldChg chg="del">
        <pc:chgData name="CFisher" userId="23ab8532-5346-428f-9be6-9f04a2d894bb" providerId="ADAL" clId="{DDBC45C0-C9DA-45A3-B686-B612644E4733}" dt="2025-09-10T09:09:33.593" v="204" actId="47"/>
        <pc:sldMkLst>
          <pc:docMk/>
          <pc:sldMk cId="1130409304" sldId="282"/>
        </pc:sldMkLst>
      </pc:sldChg>
      <pc:sldChg chg="modSp mod">
        <pc:chgData name="CFisher" userId="23ab8532-5346-428f-9be6-9f04a2d894bb" providerId="ADAL" clId="{DDBC45C0-C9DA-45A3-B686-B612644E4733}" dt="2025-09-10T09:24:07.988" v="729" actId="20577"/>
        <pc:sldMkLst>
          <pc:docMk/>
          <pc:sldMk cId="1352849671" sldId="283"/>
        </pc:sldMkLst>
        <pc:spChg chg="mod">
          <ac:chgData name="CFisher" userId="23ab8532-5346-428f-9be6-9f04a2d894bb" providerId="ADAL" clId="{DDBC45C0-C9DA-45A3-B686-B612644E4733}" dt="2025-09-10T09:24:07.988" v="729" actId="20577"/>
          <ac:spMkLst>
            <pc:docMk/>
            <pc:sldMk cId="1352849671" sldId="283"/>
            <ac:spMk id="3" creationId="{00000000-0000-0000-0000-000000000000}"/>
          </ac:spMkLst>
        </pc:spChg>
      </pc:sldChg>
      <pc:sldChg chg="modSp add mod ord">
        <pc:chgData name="CFisher" userId="23ab8532-5346-428f-9be6-9f04a2d894bb" providerId="ADAL" clId="{DDBC45C0-C9DA-45A3-B686-B612644E4733}" dt="2025-09-10T12:36:20.299" v="1095"/>
        <pc:sldMkLst>
          <pc:docMk/>
          <pc:sldMk cId="3449165572" sldId="288"/>
        </pc:sldMkLst>
        <pc:spChg chg="mod">
          <ac:chgData name="CFisher" userId="23ab8532-5346-428f-9be6-9f04a2d894bb" providerId="ADAL" clId="{DDBC45C0-C9DA-45A3-B686-B612644E4733}" dt="2025-09-10T12:28:33.394" v="921" actId="20577"/>
          <ac:spMkLst>
            <pc:docMk/>
            <pc:sldMk cId="3449165572" sldId="288"/>
            <ac:spMk id="2" creationId="{314134B1-70EE-980A-C200-828376DBFF92}"/>
          </ac:spMkLst>
        </pc:spChg>
        <pc:spChg chg="mod">
          <ac:chgData name="CFisher" userId="23ab8532-5346-428f-9be6-9f04a2d894bb" providerId="ADAL" clId="{DDBC45C0-C9DA-45A3-B686-B612644E4733}" dt="2025-09-10T12:35:49.302" v="1091" actId="20577"/>
          <ac:spMkLst>
            <pc:docMk/>
            <pc:sldMk cId="3449165572" sldId="288"/>
            <ac:spMk id="3" creationId="{DADEBF91-1070-38FC-71FE-D8168C2651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FA9C1-2EDF-4F88-AD7D-9CE495952CF6}"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370CA-F866-4498-A9AB-9F7645BCEBB7}" type="slidenum">
              <a:rPr lang="en-GB" smtClean="0"/>
              <a:t>‹#›</a:t>
            </a:fld>
            <a:endParaRPr lang="en-GB"/>
          </a:p>
        </p:txBody>
      </p:sp>
    </p:spTree>
    <p:extLst>
      <p:ext uri="{BB962C8B-B14F-4D97-AF65-F5344CB8AC3E}">
        <p14:creationId xmlns:p14="http://schemas.microsoft.com/office/powerpoint/2010/main" val="171171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it like an arcade where the more tickets you have, the better the prize you can exchange them for. The ‘shop’ will be open at the end of each </a:t>
            </a:r>
            <a:r>
              <a:rPr lang="en-GB"/>
              <a:t>half term.</a:t>
            </a:r>
            <a:endParaRPr lang="en-GB" dirty="0"/>
          </a:p>
        </p:txBody>
      </p:sp>
      <p:sp>
        <p:nvSpPr>
          <p:cNvPr id="4" name="Slide Number Placeholder 3"/>
          <p:cNvSpPr>
            <a:spLocks noGrp="1"/>
          </p:cNvSpPr>
          <p:nvPr>
            <p:ph type="sldNum" sz="quarter" idx="5"/>
          </p:nvPr>
        </p:nvSpPr>
        <p:spPr/>
        <p:txBody>
          <a:bodyPr/>
          <a:lstStyle/>
          <a:p>
            <a:fld id="{347370CA-F866-4498-A9AB-9F7645BCEBB7}" type="slidenum">
              <a:rPr lang="en-GB" smtClean="0"/>
              <a:t>20</a:t>
            </a:fld>
            <a:endParaRPr lang="en-GB"/>
          </a:p>
        </p:txBody>
      </p:sp>
    </p:spTree>
    <p:extLst>
      <p:ext uri="{BB962C8B-B14F-4D97-AF65-F5344CB8AC3E}">
        <p14:creationId xmlns:p14="http://schemas.microsoft.com/office/powerpoint/2010/main" val="71893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CDD8-7616-D616-20B0-49B28CE80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4317A-63CA-3683-F2A3-C0162E1EC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0D93B-AB2F-E43F-2C38-B010F62ACE05}"/>
              </a:ext>
            </a:extLst>
          </p:cNvPr>
          <p:cNvSpPr>
            <a:spLocks noGrp="1"/>
          </p:cNvSpPr>
          <p:nvPr>
            <p:ph type="body" idx="1"/>
          </p:nvPr>
        </p:nvSpPr>
        <p:spPr/>
        <p:txBody>
          <a:bodyPr/>
          <a:lstStyle/>
          <a:p>
            <a:r>
              <a:rPr lang="en-GB" dirty="0"/>
              <a:t>Think of it like an arcade where the more tickets you have, the better the prize you can exchange them for.</a:t>
            </a:r>
          </a:p>
        </p:txBody>
      </p:sp>
      <p:sp>
        <p:nvSpPr>
          <p:cNvPr id="4" name="Slide Number Placeholder 3">
            <a:extLst>
              <a:ext uri="{FF2B5EF4-FFF2-40B4-BE49-F238E27FC236}">
                <a16:creationId xmlns:a16="http://schemas.microsoft.com/office/drawing/2014/main" id="{8AE2ABF7-DF1A-DDD5-A60B-2D8D8913201C}"/>
              </a:ext>
            </a:extLst>
          </p:cNvPr>
          <p:cNvSpPr>
            <a:spLocks noGrp="1"/>
          </p:cNvSpPr>
          <p:nvPr>
            <p:ph type="sldNum" sz="quarter" idx="5"/>
          </p:nvPr>
        </p:nvSpPr>
        <p:spPr/>
        <p:txBody>
          <a:bodyPr/>
          <a:lstStyle/>
          <a:p>
            <a:fld id="{347370CA-F866-4498-A9AB-9F7645BCEBB7}" type="slidenum">
              <a:rPr lang="en-GB" smtClean="0"/>
              <a:t>21</a:t>
            </a:fld>
            <a:endParaRPr lang="en-GB"/>
          </a:p>
        </p:txBody>
      </p:sp>
    </p:spTree>
    <p:extLst>
      <p:ext uri="{BB962C8B-B14F-4D97-AF65-F5344CB8AC3E}">
        <p14:creationId xmlns:p14="http://schemas.microsoft.com/office/powerpoint/2010/main" val="185299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9/10/2025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9/10/2025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9/10/2025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9/10/2025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r>
              <a:rPr lang="en-GB" dirty="0">
                <a:latin typeface="NTFPreCursivefk" panose="03000400000000000000" pitchFamily="66" charset="0"/>
              </a:rPr>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p:txBody>
          <a:bodyPr>
            <a:noAutofit/>
          </a:bodyPr>
          <a:lstStyle/>
          <a:p>
            <a:r>
              <a:rPr lang="en-GB" sz="4000" dirty="0">
                <a:latin typeface="NTFPreCursivefk" panose="03000400000000000000" pitchFamily="66" charset="0"/>
              </a:rPr>
              <a:t>Falcon - Year 6</a:t>
            </a:r>
          </a:p>
          <a:p>
            <a:r>
              <a:rPr lang="en-GB" sz="4000" dirty="0">
                <a:latin typeface="NTFPreCursivefk" panose="03000400000000000000" pitchFamily="66" charset="0"/>
              </a:rPr>
              <a:t>Mrs Fisher</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err="1"/>
              <a:t>Pe</a:t>
            </a:r>
            <a:r>
              <a:rPr lang="en-GB" dirty="0"/>
              <a:t> kit</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173406"/>
            <a:ext cx="1409611" cy="1106755"/>
          </a:xfrm>
          <a:prstGeom prst="rect">
            <a:avLst/>
          </a:prstGeom>
        </p:spPr>
      </p:pic>
      <p:sp>
        <p:nvSpPr>
          <p:cNvPr id="7" name="Content Placeholder 2">
            <a:extLst>
              <a:ext uri="{FF2B5EF4-FFF2-40B4-BE49-F238E27FC236}">
                <a16:creationId xmlns:a16="http://schemas.microsoft.com/office/drawing/2014/main" id="{CF2A4E60-C821-2560-AACD-F488654BFD25}"/>
              </a:ext>
            </a:extLst>
          </p:cNvPr>
          <p:cNvSpPr>
            <a:spLocks noGrp="1"/>
          </p:cNvSpPr>
          <p:nvPr>
            <p:ph idx="1"/>
          </p:nvPr>
        </p:nvSpPr>
        <p:spPr>
          <a:xfrm>
            <a:off x="140677" y="1561515"/>
            <a:ext cx="11844997" cy="4938078"/>
          </a:xfrm>
          <a:noFill/>
        </p:spPr>
        <p:txBody>
          <a:bodyPr>
            <a:normAutofit/>
          </a:bodyPr>
          <a:lstStyle/>
          <a:p>
            <a:r>
              <a:rPr lang="en-GB" dirty="0">
                <a:latin typeface="NTFPreCursivefk" panose="03000400000000000000" pitchFamily="66" charset="0"/>
              </a:rPr>
              <a:t>T-shirt in the colour of your child’s House (plain or embroidered with the school logo).</a:t>
            </a:r>
          </a:p>
          <a:p>
            <a:r>
              <a:rPr lang="en-GB" dirty="0">
                <a:latin typeface="NTFPreCursivefk" panose="03000400000000000000" pitchFamily="66" charset="0"/>
              </a:rPr>
              <a:t>Plain dark green shorts.</a:t>
            </a:r>
          </a:p>
          <a:p>
            <a:r>
              <a:rPr lang="en-GB" dirty="0">
                <a:latin typeface="NTFPreCursivefk" panose="03000400000000000000" pitchFamily="66" charset="0"/>
              </a:rPr>
              <a:t>Bare feet, plimsolls or clean trainers for indoor PE lessons, or trainers (different to those worn for indoor PE lessons) for outdoor PE lessons.</a:t>
            </a:r>
          </a:p>
          <a:p>
            <a:r>
              <a:rPr lang="en-GB" dirty="0">
                <a:latin typeface="NTFPreCursivefk" panose="03000400000000000000" pitchFamily="66" charset="0"/>
              </a:rPr>
              <a:t>Plain black/grey/dark green leggings or jogging bottoms may be worn for outdoor PE lessons when it is cold, along with a dark green school sweatshirt/cardigan/fleece/PE hoodie (plain or embroidered with the school logo).</a:t>
            </a:r>
          </a:p>
          <a:p>
            <a:r>
              <a:rPr lang="en-GB" dirty="0">
                <a:latin typeface="NTFPreCursivefk" panose="03000400000000000000" pitchFamily="66" charset="0"/>
              </a:rPr>
              <a:t>Pupils in Reception to Year 6 must wear their PE kit to school and remain in it for the whole day on days when they have PE, including outdoor PE wear for breaks and lunchtimes when it is cold, even if the PE lesson itself is indoors, </a:t>
            </a:r>
            <a:r>
              <a:rPr lang="en-GB" b="1" dirty="0">
                <a:latin typeface="NTFPreCursivefk" panose="03000400000000000000" pitchFamily="66" charset="0"/>
              </a:rPr>
              <a:t>PROVIDED THAT IT IS FULLY IN LINE WITH THE ABOVE EXPECTATIONS (INCLUDING OUTDOOR PE EXPECTATIONS – IF IT IS NOT, YOU WILL BE TELEPHONED AND ASKED TO BRING THE CORRECT PE KIT IN FOR THEM TO CHANGE INTO.</a:t>
            </a:r>
            <a:endParaRPr lang="en-GB" dirty="0">
              <a:latin typeface="NTFPreCursivefk" panose="03000400000000000000" pitchFamily="66" charset="0"/>
            </a:endParaRPr>
          </a:p>
          <a:p>
            <a:r>
              <a:rPr lang="en-GB" dirty="0">
                <a:latin typeface="NTFPreCursivefk" panose="03000400000000000000" pitchFamily="66" charset="0"/>
              </a:rPr>
              <a:t>Earrings must not be worn for PE lessons and cannot be covered with tape (earrings should not be worn at all on days when your child has swimming or PE – see below).</a:t>
            </a:r>
          </a:p>
        </p:txBody>
      </p:sp>
    </p:spTree>
    <p:extLst>
      <p:ext uri="{BB962C8B-B14F-4D97-AF65-F5344CB8AC3E}">
        <p14:creationId xmlns:p14="http://schemas.microsoft.com/office/powerpoint/2010/main" val="287679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Autofit/>
          </a:bodyPr>
          <a:lstStyle/>
          <a:p>
            <a:r>
              <a:rPr lang="en-GB" sz="3200" dirty="0">
                <a:latin typeface="NTFPreCursivefk" panose="03000400000000000000" pitchFamily="66" charset="0"/>
              </a:rPr>
              <a:t>We are teaching the full National Curriculum. English and maths is taught every day.</a:t>
            </a:r>
          </a:p>
          <a:p>
            <a:r>
              <a:rPr lang="en-GB" sz="3200" dirty="0">
                <a:latin typeface="NTFPreCursivefk" panose="03000400000000000000" pitchFamily="66" charset="0"/>
              </a:rPr>
              <a:t>PE is taught twice per week, as well as other activities such as the Daily Mile and half termly ‘Commando Joe’ days.</a:t>
            </a:r>
          </a:p>
          <a:p>
            <a:r>
              <a:rPr lang="en-GB" sz="3200" dirty="0">
                <a:latin typeface="NTFPreCursivefk" panose="03000400000000000000" pitchFamily="66" charset="0"/>
              </a:rPr>
              <a:t>Art, DT, Geography, History, French, Science Computing and Music are taught in weekly blocks.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latin typeface="NTFPreCursivefk" panose="03000400000000000000" pitchFamily="66" charset="0"/>
              </a:rPr>
              <a:t>Example Timetable</a:t>
            </a:r>
          </a:p>
        </p:txBody>
      </p:sp>
      <p:pic>
        <p:nvPicPr>
          <p:cNvPr id="4" name="Picture 3">
            <a:extLst>
              <a:ext uri="{FF2B5EF4-FFF2-40B4-BE49-F238E27FC236}">
                <a16:creationId xmlns:a16="http://schemas.microsoft.com/office/drawing/2014/main" id="{ED8E7B6A-7D42-B267-C752-E8A2708EF96B}"/>
              </a:ext>
            </a:extLst>
          </p:cNvPr>
          <p:cNvPicPr>
            <a:picLocks noChangeAspect="1"/>
          </p:cNvPicPr>
          <p:nvPr/>
        </p:nvPicPr>
        <p:blipFill>
          <a:blip r:embed="rId2"/>
          <a:stretch>
            <a:fillRect/>
          </a:stretch>
        </p:blipFill>
        <p:spPr>
          <a:xfrm>
            <a:off x="280176" y="1665652"/>
            <a:ext cx="11631648" cy="4096322"/>
          </a:xfrm>
          <a:prstGeom prst="rect">
            <a:avLst/>
          </a:prstGeom>
        </p:spPr>
      </p:pic>
    </p:spTree>
    <p:extLst>
      <p:ext uri="{BB962C8B-B14F-4D97-AF65-F5344CB8AC3E}">
        <p14:creationId xmlns:p14="http://schemas.microsoft.com/office/powerpoint/2010/main" val="323372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9A082-F663-CFA7-E83E-F780F73AACCA}"/>
              </a:ext>
            </a:extLst>
          </p:cNvPr>
          <p:cNvSpPr txBox="1"/>
          <p:nvPr/>
        </p:nvSpPr>
        <p:spPr>
          <a:xfrm>
            <a:off x="6096000" y="260253"/>
            <a:ext cx="5323981" cy="523220"/>
          </a:xfrm>
          <a:prstGeom prst="rect">
            <a:avLst/>
          </a:prstGeom>
          <a:noFill/>
        </p:spPr>
        <p:txBody>
          <a:bodyPr wrap="square" rtlCol="0">
            <a:spAutoFit/>
          </a:bodyPr>
          <a:lstStyle/>
          <a:p>
            <a:r>
              <a:rPr lang="en-GB" sz="2800" dirty="0"/>
              <a:t>Long Term Plan</a:t>
            </a:r>
          </a:p>
        </p:txBody>
      </p:sp>
      <p:pic>
        <p:nvPicPr>
          <p:cNvPr id="4" name="Picture 3">
            <a:extLst>
              <a:ext uri="{FF2B5EF4-FFF2-40B4-BE49-F238E27FC236}">
                <a16:creationId xmlns:a16="http://schemas.microsoft.com/office/drawing/2014/main" id="{0C3186B6-4BC2-9879-2FF0-C3803BA937AD}"/>
              </a:ext>
            </a:extLst>
          </p:cNvPr>
          <p:cNvPicPr>
            <a:picLocks noChangeAspect="1"/>
          </p:cNvPicPr>
          <p:nvPr/>
        </p:nvPicPr>
        <p:blipFill>
          <a:blip r:embed="rId2"/>
          <a:stretch>
            <a:fillRect/>
          </a:stretch>
        </p:blipFill>
        <p:spPr>
          <a:xfrm>
            <a:off x="1678899" y="783473"/>
            <a:ext cx="9323882" cy="5988745"/>
          </a:xfrm>
          <a:prstGeom prst="rect">
            <a:avLst/>
          </a:prstGeom>
        </p:spPr>
      </p:pic>
    </p:spTree>
    <p:extLst>
      <p:ext uri="{BB962C8B-B14F-4D97-AF65-F5344CB8AC3E}">
        <p14:creationId xmlns:p14="http://schemas.microsoft.com/office/powerpoint/2010/main" val="14156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2AEC11-E0F2-02BA-7F2E-55E72ECB41C7}"/>
              </a:ext>
            </a:extLst>
          </p:cNvPr>
          <p:cNvSpPr txBox="1"/>
          <p:nvPr/>
        </p:nvSpPr>
        <p:spPr>
          <a:xfrm>
            <a:off x="539046" y="5335065"/>
            <a:ext cx="10458450" cy="461665"/>
          </a:xfrm>
          <a:prstGeom prst="rect">
            <a:avLst/>
          </a:prstGeom>
          <a:noFill/>
        </p:spPr>
        <p:txBody>
          <a:bodyPr wrap="square" rtlCol="0">
            <a:spAutoFit/>
          </a:bodyPr>
          <a:lstStyle/>
          <a:p>
            <a:r>
              <a:rPr lang="en-GB" sz="2400" dirty="0">
                <a:latin typeface="NTFPreCursivefk" panose="03000400000000000000" pitchFamily="66" charset="0"/>
              </a:rPr>
              <a:t>Lots of opportunities are given to revisit subjects to support retention of key facts.</a:t>
            </a:r>
          </a:p>
        </p:txBody>
      </p:sp>
      <p:pic>
        <p:nvPicPr>
          <p:cNvPr id="3" name="Picture 2">
            <a:extLst>
              <a:ext uri="{FF2B5EF4-FFF2-40B4-BE49-F238E27FC236}">
                <a16:creationId xmlns:a16="http://schemas.microsoft.com/office/drawing/2014/main" id="{87C91BE6-1066-D9F5-BA07-3FAA1BBA2BE1}"/>
              </a:ext>
            </a:extLst>
          </p:cNvPr>
          <p:cNvPicPr>
            <a:picLocks noChangeAspect="1"/>
          </p:cNvPicPr>
          <p:nvPr/>
        </p:nvPicPr>
        <p:blipFill>
          <a:blip r:embed="rId2"/>
          <a:stretch>
            <a:fillRect/>
          </a:stretch>
        </p:blipFill>
        <p:spPr>
          <a:xfrm>
            <a:off x="644626" y="1528997"/>
            <a:ext cx="10902748" cy="3393114"/>
          </a:xfrm>
          <a:prstGeom prst="rect">
            <a:avLst/>
          </a:prstGeom>
        </p:spPr>
      </p:pic>
    </p:spTree>
    <p:extLst>
      <p:ext uri="{BB962C8B-B14F-4D97-AF65-F5344CB8AC3E}">
        <p14:creationId xmlns:p14="http://schemas.microsoft.com/office/powerpoint/2010/main" val="256390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pic>
        <p:nvPicPr>
          <p:cNvPr id="8" name="Content Placeholder 7">
            <a:extLst>
              <a:ext uri="{FF2B5EF4-FFF2-40B4-BE49-F238E27FC236}">
                <a16:creationId xmlns:a16="http://schemas.microsoft.com/office/drawing/2014/main" id="{24442E75-A281-8A36-4904-589C9E18C31F}"/>
              </a:ext>
            </a:extLst>
          </p:cNvPr>
          <p:cNvPicPr>
            <a:picLocks noGrp="1" noChangeAspect="1"/>
          </p:cNvPicPr>
          <p:nvPr>
            <p:ph idx="1"/>
          </p:nvPr>
        </p:nvPicPr>
        <p:blipFill>
          <a:blip r:embed="rId3"/>
          <a:stretch>
            <a:fillRect/>
          </a:stretch>
        </p:blipFill>
        <p:spPr>
          <a:xfrm>
            <a:off x="685798" y="1527389"/>
            <a:ext cx="4245965" cy="4570310"/>
          </a:xfrm>
          <a:prstGeom prst="rect">
            <a:avLst/>
          </a:prstGeom>
        </p:spPr>
      </p:pic>
      <p:sp>
        <p:nvSpPr>
          <p:cNvPr id="9" name="TextBox 8">
            <a:extLst>
              <a:ext uri="{FF2B5EF4-FFF2-40B4-BE49-F238E27FC236}">
                <a16:creationId xmlns:a16="http://schemas.microsoft.com/office/drawing/2014/main" id="{EECB7F58-DB69-E6C9-E8E2-EA429834659D}"/>
              </a:ext>
            </a:extLst>
          </p:cNvPr>
          <p:cNvSpPr txBox="1"/>
          <p:nvPr/>
        </p:nvSpPr>
        <p:spPr>
          <a:xfrm>
            <a:off x="5756223" y="2248525"/>
            <a:ext cx="5501390" cy="1077218"/>
          </a:xfrm>
          <a:prstGeom prst="rect">
            <a:avLst/>
          </a:prstGeom>
          <a:noFill/>
        </p:spPr>
        <p:txBody>
          <a:bodyPr wrap="square" rtlCol="0">
            <a:spAutoFit/>
          </a:bodyPr>
          <a:lstStyle/>
          <a:p>
            <a:r>
              <a:rPr lang="en-GB" sz="3200" dirty="0">
                <a:latin typeface="NTFPreCursivefk" panose="03000400000000000000" pitchFamily="66" charset="0"/>
              </a:rPr>
              <a:t>Your child’s writing SATs have already begun! </a:t>
            </a:r>
          </a:p>
        </p:txBody>
      </p:sp>
    </p:spTree>
    <p:extLst>
      <p:ext uri="{BB962C8B-B14F-4D97-AF65-F5344CB8AC3E}">
        <p14:creationId xmlns:p14="http://schemas.microsoft.com/office/powerpoint/2010/main" val="103046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assessments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393895" y="1871128"/>
            <a:ext cx="11549575" cy="4347557"/>
          </a:xfrm>
        </p:spPr>
        <p:txBody>
          <a:bodyPr>
            <a:noAutofit/>
          </a:bodyPr>
          <a:lstStyle/>
          <a:p>
            <a:r>
              <a:rPr lang="en-GB" sz="3200" dirty="0">
                <a:latin typeface="NTFPreCursivefk" panose="03000400000000000000" pitchFamily="66" charset="0"/>
              </a:rPr>
              <a:t>In May, your child will take their SATs. These are Government tests to assess their progress and development in reading, maths, writing, spelling and grammar and science. </a:t>
            </a:r>
          </a:p>
          <a:p>
            <a:r>
              <a:rPr lang="en-GB" sz="3200" dirty="0">
                <a:latin typeface="NTFPreCursivefk" panose="03000400000000000000" pitchFamily="66" charset="0"/>
              </a:rPr>
              <a:t>More information will be given to you about the SATs during an information evening in January.</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463876" y="413499"/>
            <a:ext cx="1409611" cy="1106755"/>
          </a:xfrm>
          <a:prstGeom prst="rect">
            <a:avLst/>
          </a:prstGeom>
        </p:spPr>
      </p:pic>
    </p:spTree>
    <p:extLst>
      <p:ext uri="{BB962C8B-B14F-4D97-AF65-F5344CB8AC3E}">
        <p14:creationId xmlns:p14="http://schemas.microsoft.com/office/powerpoint/2010/main" val="43295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4A53-A747-4492-964F-A84D2F836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134B1-70EE-980A-C200-828376DBFF92}"/>
              </a:ext>
            </a:extLst>
          </p:cNvPr>
          <p:cNvSpPr>
            <a:spLocks noGrp="1"/>
          </p:cNvSpPr>
          <p:nvPr>
            <p:ph type="title"/>
          </p:nvPr>
        </p:nvSpPr>
        <p:spPr/>
        <p:txBody>
          <a:bodyPr>
            <a:normAutofit fontScale="90000"/>
          </a:bodyPr>
          <a:lstStyle/>
          <a:p>
            <a:r>
              <a:rPr lang="en-GB" sz="4800" dirty="0">
                <a:latin typeface="NTFPreCursivefk" panose="03000400000000000000" pitchFamily="66" charset="0"/>
              </a:rPr>
              <a:t>How will we support your child?</a:t>
            </a:r>
          </a:p>
        </p:txBody>
      </p:sp>
      <p:sp>
        <p:nvSpPr>
          <p:cNvPr id="3" name="Content Placeholder 2">
            <a:extLst>
              <a:ext uri="{FF2B5EF4-FFF2-40B4-BE49-F238E27FC236}">
                <a16:creationId xmlns:a16="http://schemas.microsoft.com/office/drawing/2014/main" id="{DADEBF91-1070-38FC-71FE-D8168C26512B}"/>
              </a:ext>
            </a:extLst>
          </p:cNvPr>
          <p:cNvSpPr>
            <a:spLocks noGrp="1"/>
          </p:cNvSpPr>
          <p:nvPr>
            <p:ph idx="1"/>
          </p:nvPr>
        </p:nvSpPr>
        <p:spPr/>
        <p:txBody>
          <a:bodyPr>
            <a:normAutofit/>
          </a:bodyPr>
          <a:lstStyle/>
          <a:p>
            <a:r>
              <a:rPr lang="en-GB" sz="4400" dirty="0">
                <a:latin typeface="NTFPreCursivefk" panose="03000400000000000000" pitchFamily="66" charset="0"/>
              </a:rPr>
              <a:t>Boosters. These are before school. Keep your eyes peeled for letters in bags!</a:t>
            </a:r>
          </a:p>
          <a:p>
            <a:r>
              <a:rPr lang="en-GB" sz="4400" dirty="0">
                <a:latin typeface="NTFPreCursivefk" panose="03000400000000000000" pitchFamily="66" charset="0"/>
              </a:rPr>
              <a:t>Mentors. Every year 6 child will have an adult mentor in school. </a:t>
            </a:r>
          </a:p>
          <a:p>
            <a:r>
              <a:rPr lang="en-GB" sz="4400" dirty="0">
                <a:latin typeface="NTFPreCursivefk" panose="03000400000000000000" pitchFamily="66" charset="0"/>
              </a:rPr>
              <a:t>Homework Club</a:t>
            </a:r>
          </a:p>
        </p:txBody>
      </p:sp>
    </p:spTree>
    <p:extLst>
      <p:ext uri="{BB962C8B-B14F-4D97-AF65-F5344CB8AC3E}">
        <p14:creationId xmlns:p14="http://schemas.microsoft.com/office/powerpoint/2010/main" val="344916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3446585"/>
          </a:xfrm>
        </p:spPr>
        <p:txBody>
          <a:bodyPr>
            <a:normAutofit/>
          </a:bodyPr>
          <a:lstStyle/>
          <a:p>
            <a:r>
              <a:rPr lang="en-GB" sz="3200" dirty="0">
                <a:latin typeface="NTFPreCursivefk" panose="03000400000000000000" pitchFamily="66" charset="0"/>
              </a:rPr>
              <a:t>All pupils are expected to read/share a book at least three times per week and record this in their planner as part of their homework. (Planners are required to be in school each day).</a:t>
            </a:r>
          </a:p>
          <a:p>
            <a:r>
              <a:rPr lang="en-GB" sz="3200" dirty="0">
                <a:latin typeface="NTFPreCursivefk" panose="03000400000000000000" pitchFamily="66" charset="0"/>
              </a:rPr>
              <a:t>Years 1 to 6 will have weekly spelling activities to complete in line with our spelling programme.</a:t>
            </a:r>
          </a:p>
          <a:p>
            <a:r>
              <a:rPr lang="en-GB" sz="3200" dirty="0">
                <a:latin typeface="NTFPreCursivefk" panose="03000400000000000000" pitchFamily="66" charset="0"/>
              </a:rPr>
              <a:t>Year 6 will get additional homework to support their learning. We will write to you to advise you when to expect this.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How can you support your child?</a:t>
            </a:r>
          </a:p>
        </p:txBody>
      </p:sp>
      <p:sp>
        <p:nvSpPr>
          <p:cNvPr id="3" name="Content Placeholder 2"/>
          <p:cNvSpPr>
            <a:spLocks noGrp="1"/>
          </p:cNvSpPr>
          <p:nvPr>
            <p:ph idx="1"/>
          </p:nvPr>
        </p:nvSpPr>
        <p:spPr>
          <a:xfrm>
            <a:off x="685800" y="1631853"/>
            <a:ext cx="11187332" cy="4600136"/>
          </a:xfrm>
        </p:spPr>
        <p:txBody>
          <a:bodyPr>
            <a:noAutofit/>
          </a:bodyPr>
          <a:lstStyle/>
          <a:p>
            <a:r>
              <a:rPr lang="en-GB" sz="3200" dirty="0">
                <a:latin typeface="NTFPreCursivefk" panose="03000400000000000000" pitchFamily="66" charset="0"/>
              </a:rPr>
              <a:t>Ensure they  read regularly</a:t>
            </a:r>
          </a:p>
          <a:p>
            <a:r>
              <a:rPr lang="en-GB" sz="3200" dirty="0">
                <a:latin typeface="NTFPreCursivefk" panose="03000400000000000000" pitchFamily="66" charset="0"/>
              </a:rPr>
              <a:t> Ensure iPads are charged and in school</a:t>
            </a:r>
          </a:p>
          <a:p>
            <a:r>
              <a:rPr lang="en-GB" sz="3200" dirty="0">
                <a:latin typeface="NTFPreCursivefk" panose="03000400000000000000" pitchFamily="66" charset="0"/>
              </a:rPr>
              <a:t>Help them learn their times tables through using TTRS </a:t>
            </a:r>
            <a:r>
              <a:rPr lang="en-GB" sz="3200" dirty="0" err="1">
                <a:latin typeface="NTFPreCursivefk" panose="03000400000000000000" pitchFamily="66" charset="0"/>
              </a:rPr>
              <a:t>etc</a:t>
            </a:r>
            <a:endParaRPr lang="en-GB" sz="3200" dirty="0">
              <a:latin typeface="NTFPreCursivefk" panose="03000400000000000000" pitchFamily="66" charset="0"/>
            </a:endParaRPr>
          </a:p>
          <a:p>
            <a:r>
              <a:rPr lang="en-GB" sz="3200" dirty="0">
                <a:latin typeface="NTFPreCursivefk" panose="03000400000000000000" pitchFamily="66" charset="0"/>
              </a:rPr>
              <a:t>Encourage independence – they pack and carry their bag, fill their water bottle, remember their lunch box.</a:t>
            </a:r>
          </a:p>
          <a:p>
            <a:r>
              <a:rPr lang="en-GB" sz="3200" dirty="0">
                <a:latin typeface="NTFPreCursivefk" panose="03000400000000000000" pitchFamily="66" charset="0"/>
              </a:rPr>
              <a:t>Ask them what they enjoyed about school each day.</a:t>
            </a:r>
          </a:p>
        </p:txBody>
      </p:sp>
    </p:spTree>
    <p:extLst>
      <p:ext uri="{BB962C8B-B14F-4D97-AF65-F5344CB8AC3E}">
        <p14:creationId xmlns:p14="http://schemas.microsoft.com/office/powerpoint/2010/main" val="124929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D9C50AD-7DAA-336D-25C2-898817F1B58E}"/>
              </a:ext>
            </a:extLst>
          </p:cNvPr>
          <p:cNvSpPr txBox="1"/>
          <p:nvPr/>
        </p:nvSpPr>
        <p:spPr>
          <a:xfrm>
            <a:off x="4412512" y="669851"/>
            <a:ext cx="7432157" cy="923330"/>
          </a:xfrm>
          <a:prstGeom prst="rect">
            <a:avLst/>
          </a:prstGeom>
          <a:noFill/>
        </p:spPr>
        <p:txBody>
          <a:bodyPr wrap="square" rtlCol="0">
            <a:spAutoFit/>
          </a:bodyPr>
          <a:lstStyle/>
          <a:p>
            <a:r>
              <a:rPr lang="en-GB" sz="5400" dirty="0"/>
              <a:t>Falcon Class Staff</a:t>
            </a:r>
          </a:p>
        </p:txBody>
      </p:sp>
      <p:pic>
        <p:nvPicPr>
          <p:cNvPr id="5" name="Picture 4">
            <a:extLst>
              <a:ext uri="{FF2B5EF4-FFF2-40B4-BE49-F238E27FC236}">
                <a16:creationId xmlns:a16="http://schemas.microsoft.com/office/drawing/2014/main" id="{3DCF0A19-2778-3CA8-08F4-08C76A529463}"/>
              </a:ext>
            </a:extLst>
          </p:cNvPr>
          <p:cNvPicPr>
            <a:picLocks noChangeAspect="1"/>
          </p:cNvPicPr>
          <p:nvPr/>
        </p:nvPicPr>
        <p:blipFill>
          <a:blip r:embed="rId2"/>
          <a:stretch>
            <a:fillRect/>
          </a:stretch>
        </p:blipFill>
        <p:spPr>
          <a:xfrm>
            <a:off x="2141030" y="2298669"/>
            <a:ext cx="7640116" cy="4324954"/>
          </a:xfrm>
          <a:prstGeom prst="rect">
            <a:avLst/>
          </a:prstGeom>
        </p:spPr>
      </p:pic>
    </p:spTree>
    <p:extLst>
      <p:ext uri="{BB962C8B-B14F-4D97-AF65-F5344CB8AC3E}">
        <p14:creationId xmlns:p14="http://schemas.microsoft.com/office/powerpoint/2010/main" val="391817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492CC-13D3-C53D-A8B5-FCF089C31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19EC2-C125-47BA-72CA-04113F6008B0}"/>
              </a:ext>
            </a:extLst>
          </p:cNvPr>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ATTENDANCE MATTERS</a:t>
            </a:r>
          </a:p>
        </p:txBody>
      </p:sp>
      <p:sp>
        <p:nvSpPr>
          <p:cNvPr id="3" name="Content Placeholder 2">
            <a:extLst>
              <a:ext uri="{FF2B5EF4-FFF2-40B4-BE49-F238E27FC236}">
                <a16:creationId xmlns:a16="http://schemas.microsoft.com/office/drawing/2014/main" id="{87CA334B-A6D4-8E72-FB3D-9ADA36B721E5}"/>
              </a:ext>
            </a:extLst>
          </p:cNvPr>
          <p:cNvSpPr>
            <a:spLocks noGrp="1"/>
          </p:cNvSpPr>
          <p:nvPr>
            <p:ph idx="1"/>
          </p:nvPr>
        </p:nvSpPr>
        <p:spPr>
          <a:xfrm>
            <a:off x="685799" y="1631852"/>
            <a:ext cx="11332029" cy="4935862"/>
          </a:xfrm>
        </p:spPr>
        <p:txBody>
          <a:bodyPr>
            <a:noAutofit/>
          </a:bodyPr>
          <a:lstStyle/>
          <a:p>
            <a:r>
              <a:rPr lang="en-GB" sz="3200" dirty="0">
                <a:latin typeface="NTFPreCursivefk" panose="03000400000000000000" pitchFamily="66" charset="0"/>
              </a:rPr>
              <a:t>Our target this year is for every child to have at least 96% attendance.</a:t>
            </a:r>
          </a:p>
          <a:p>
            <a:r>
              <a:rPr lang="en-GB" sz="3200" dirty="0">
                <a:latin typeface="NTFPreCursivefk" panose="03000400000000000000" pitchFamily="66" charset="0"/>
              </a:rPr>
              <a:t>This means having no more than seven days off across the whole school year!</a:t>
            </a:r>
          </a:p>
          <a:p>
            <a:r>
              <a:rPr lang="en-GB" sz="3200" dirty="0">
                <a:latin typeface="NTFPreCursivefk" panose="03000400000000000000" pitchFamily="66" charset="0"/>
              </a:rPr>
              <a:t>If your child has one day off per month, their attendance would be 94%.</a:t>
            </a:r>
          </a:p>
          <a:p>
            <a:r>
              <a:rPr lang="en-GB" sz="3200" dirty="0">
                <a:latin typeface="NTFPreCursivefk" panose="03000400000000000000" pitchFamily="66" charset="0"/>
              </a:rPr>
              <a:t>If they have one day off per fortnight, their attendance would be below 90%, which would be recorded by the Government as Persistent Absence.</a:t>
            </a:r>
          </a:p>
          <a:p>
            <a:r>
              <a:rPr lang="en-GB" sz="3200" dirty="0">
                <a:latin typeface="NTFPreCursivefk" panose="03000400000000000000" pitchFamily="66" charset="0"/>
              </a:rPr>
              <a:t>Any child whose attendance is below 90% will be given an Attendance Plan.</a:t>
            </a:r>
            <a:endParaRPr lang="en-GB" sz="3000" dirty="0">
              <a:latin typeface="NTFPreCursivefk" panose="03000400000000000000" pitchFamily="66" charset="0"/>
            </a:endParaRPr>
          </a:p>
          <a:p>
            <a:r>
              <a:rPr lang="en-GB" sz="3200" dirty="0">
                <a:latin typeface="NTFPreCursivefk" panose="03000400000000000000" pitchFamily="66" charset="0"/>
              </a:rPr>
              <a:t>As well as our usual rewards for every class whose attendance is at least 96%, we are introducing a new reward scheme for pupils, where they will get a ticket to spend in the school shop every time they are here all week – that’s a maximum of 38 tickets, which would ‘buy’ amazing prizes!</a:t>
            </a:r>
          </a:p>
        </p:txBody>
      </p:sp>
    </p:spTree>
    <p:extLst>
      <p:ext uri="{BB962C8B-B14F-4D97-AF65-F5344CB8AC3E}">
        <p14:creationId xmlns:p14="http://schemas.microsoft.com/office/powerpoint/2010/main" val="381010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0487-45AE-D451-80C2-73D8E90E1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10A7E-1A1C-1A6E-7786-EAC9D6A36C65}"/>
              </a:ext>
            </a:extLst>
          </p:cNvPr>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WHY IS ATTENDANCE SO IMPORTANT?</a:t>
            </a:r>
          </a:p>
        </p:txBody>
      </p:sp>
      <p:sp>
        <p:nvSpPr>
          <p:cNvPr id="3" name="Content Placeholder 2">
            <a:extLst>
              <a:ext uri="{FF2B5EF4-FFF2-40B4-BE49-F238E27FC236}">
                <a16:creationId xmlns:a16="http://schemas.microsoft.com/office/drawing/2014/main" id="{25CCF634-8E08-BB0B-56D7-AF435C6298E1}"/>
              </a:ext>
            </a:extLst>
          </p:cNvPr>
          <p:cNvSpPr>
            <a:spLocks noGrp="1"/>
          </p:cNvSpPr>
          <p:nvPr>
            <p:ph idx="1"/>
          </p:nvPr>
        </p:nvSpPr>
        <p:spPr>
          <a:xfrm>
            <a:off x="685800" y="1631852"/>
            <a:ext cx="11187332" cy="5226148"/>
          </a:xfrm>
        </p:spPr>
        <p:txBody>
          <a:bodyPr>
            <a:noAutofit/>
          </a:bodyPr>
          <a:lstStyle/>
          <a:p>
            <a:r>
              <a:rPr lang="en-GB" sz="3200" dirty="0">
                <a:latin typeface="NTFPreCursivefk" panose="03000400000000000000" pitchFamily="66" charset="0"/>
              </a:rPr>
              <a:t>Every day at school counts – even a few days of missed school can have a massive effect on a child’s education and life chances.</a:t>
            </a:r>
          </a:p>
          <a:p>
            <a:r>
              <a:rPr lang="en-GB" sz="3200" dirty="0">
                <a:latin typeface="NTFPreCursivefk" panose="03000400000000000000" pitchFamily="66" charset="0"/>
              </a:rPr>
              <a:t>Government research shows that primary school children who attend nearly every day are 30% more likely to reach the expected standard in reading, writing and maths than pupils who only attend 90-95% of the time.</a:t>
            </a:r>
          </a:p>
          <a:p>
            <a:r>
              <a:rPr lang="en-GB" sz="3200" dirty="0">
                <a:latin typeface="NTFPreCursivefk" panose="03000400000000000000" pitchFamily="66" charset="0"/>
              </a:rPr>
              <a:t>Research also shows that pupils whose attendance is below 90% (which is the same as having one day off every two weeks) could earn £10,000 less per year as an adult than a pupil who attended school nearly every day.</a:t>
            </a:r>
          </a:p>
          <a:p>
            <a:r>
              <a:rPr lang="en-GB" sz="3200" dirty="0">
                <a:latin typeface="NTFPreCursivefk" panose="03000400000000000000" pitchFamily="66" charset="0"/>
              </a:rPr>
              <a:t>We need your help to make good attendance a priority: only keep your child off school when they are genuinely too ill to attend, and talk to us if there is anything that we can do to work together.</a:t>
            </a:r>
          </a:p>
        </p:txBody>
      </p:sp>
    </p:spTree>
    <p:extLst>
      <p:ext uri="{BB962C8B-B14F-4D97-AF65-F5344CB8AC3E}">
        <p14:creationId xmlns:p14="http://schemas.microsoft.com/office/powerpoint/2010/main" val="179047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NTFPreCursivefk" panose="03000400000000000000" pitchFamily="66" charset="0"/>
              </a:rPr>
              <a:t>Dates so Far</a:t>
            </a:r>
          </a:p>
        </p:txBody>
      </p:sp>
      <p:sp>
        <p:nvSpPr>
          <p:cNvPr id="3" name="Content Placeholder 2"/>
          <p:cNvSpPr>
            <a:spLocks noGrp="1"/>
          </p:cNvSpPr>
          <p:nvPr>
            <p:ph idx="1"/>
          </p:nvPr>
        </p:nvSpPr>
        <p:spPr/>
        <p:txBody>
          <a:bodyPr>
            <a:normAutofit/>
          </a:bodyPr>
          <a:lstStyle/>
          <a:p>
            <a:r>
              <a:rPr lang="en-GB" sz="4400" dirty="0">
                <a:latin typeface="NTFPreCursivefk" panose="03000400000000000000" pitchFamily="66" charset="0"/>
              </a:rPr>
              <a:t>Secondary school Open Evenings – check their websites</a:t>
            </a:r>
          </a:p>
          <a:p>
            <a:r>
              <a:rPr lang="en-GB" sz="4400" dirty="0">
                <a:latin typeface="NTFPreCursivefk" panose="03000400000000000000" pitchFamily="66" charset="0"/>
              </a:rPr>
              <a:t>13</a:t>
            </a:r>
            <a:r>
              <a:rPr lang="en-GB" sz="4400" baseline="30000" dirty="0">
                <a:latin typeface="NTFPreCursivefk" panose="03000400000000000000" pitchFamily="66" charset="0"/>
              </a:rPr>
              <a:t>th</a:t>
            </a:r>
            <a:r>
              <a:rPr lang="en-GB" sz="4400" dirty="0">
                <a:latin typeface="NTFPreCursivefk" panose="03000400000000000000" pitchFamily="66" charset="0"/>
              </a:rPr>
              <a:t>-19</a:t>
            </a:r>
            <a:r>
              <a:rPr lang="en-GB" sz="4400" baseline="30000" dirty="0">
                <a:latin typeface="NTFPreCursivefk" panose="03000400000000000000" pitchFamily="66" charset="0"/>
              </a:rPr>
              <a:t>th</a:t>
            </a:r>
            <a:r>
              <a:rPr lang="en-GB" sz="4400" dirty="0">
                <a:latin typeface="NTFPreCursivefk" panose="03000400000000000000" pitchFamily="66" charset="0"/>
              </a:rPr>
              <a:t> October – residential visit to Grafham Water</a:t>
            </a:r>
          </a:p>
          <a:p>
            <a:r>
              <a:rPr lang="en-GB" sz="4400" dirty="0">
                <a:latin typeface="NTFPreCursivefk" panose="03000400000000000000" pitchFamily="66" charset="0"/>
              </a:rPr>
              <a:t>15</a:t>
            </a:r>
            <a:r>
              <a:rPr lang="en-GB" sz="4400" baseline="30000" dirty="0">
                <a:latin typeface="NTFPreCursivefk" panose="03000400000000000000" pitchFamily="66" charset="0"/>
              </a:rPr>
              <a:t>th</a:t>
            </a:r>
            <a:r>
              <a:rPr lang="en-GB" sz="4400" dirty="0">
                <a:latin typeface="NTFPreCursivefk" panose="03000400000000000000" pitchFamily="66" charset="0"/>
              </a:rPr>
              <a:t> January – SATs information evening</a:t>
            </a:r>
          </a:p>
        </p:txBody>
      </p:sp>
    </p:spTree>
    <p:extLst>
      <p:ext uri="{BB962C8B-B14F-4D97-AF65-F5344CB8AC3E}">
        <p14:creationId xmlns:p14="http://schemas.microsoft.com/office/powerpoint/2010/main" val="135284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questions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1111348"/>
          </a:xfrm>
        </p:spPr>
        <p:txBody>
          <a:bodyPr>
            <a:normAutofit/>
          </a:bodyPr>
          <a:lstStyle/>
          <a:p>
            <a:r>
              <a:rPr lang="en-GB" sz="4800" dirty="0">
                <a:latin typeface="NTFPreCursivefk" panose="03000400000000000000" pitchFamily="66" charset="0"/>
              </a:rPr>
              <a:t>Any questions?</a:t>
            </a:r>
            <a:endParaRPr lang="en-GB" sz="4800" dirty="0">
              <a:highlight>
                <a:srgbClr val="FFFF00"/>
              </a:highlight>
              <a:latin typeface="NTFPreCursivefk" panose="03000400000000000000" pitchFamily="66" charset="0"/>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20603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dirty="0">
                <a:latin typeface="NTFPreCursivefk" panose="03000400000000000000" pitchFamily="66" charset="0"/>
              </a:rPr>
              <a:t>Contact us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799" y="2194560"/>
            <a:ext cx="11342077" cy="4663440"/>
          </a:xfrm>
        </p:spPr>
        <p:txBody>
          <a:bodyPr>
            <a:normAutofit/>
          </a:bodyPr>
          <a:lstStyle/>
          <a:p>
            <a:r>
              <a:rPr lang="en-GB" sz="3600" dirty="0">
                <a:latin typeface="NTFPreCursivefk" panose="03000400000000000000" pitchFamily="66" charset="0"/>
              </a:rPr>
              <a:t>Please do speak to us on the door if we are available and it’s appropriate</a:t>
            </a:r>
          </a:p>
          <a:p>
            <a:r>
              <a:rPr lang="en-GB" sz="3600" dirty="0">
                <a:latin typeface="NTFPreCursivefk" panose="03000400000000000000" pitchFamily="66" charset="0"/>
              </a:rPr>
              <a:t>Please avoid coming up the steps as it can be a bottle neck when getting the children in and out.</a:t>
            </a:r>
          </a:p>
          <a:p>
            <a:r>
              <a:rPr lang="en-GB" sz="3600" dirty="0">
                <a:latin typeface="NTFPreCursivefk" panose="03000400000000000000" pitchFamily="66" charset="0"/>
              </a:rPr>
              <a:t>For a longer/confidential discussion, please ask for a telephone or face to face appointment</a:t>
            </a:r>
          </a:p>
          <a:p>
            <a:r>
              <a:rPr lang="en-GB" sz="3600" dirty="0">
                <a:latin typeface="NTFPreCursivefk" panose="03000400000000000000" pitchFamily="66" charset="0"/>
              </a:rPr>
              <a:t>You can also speak to a member of office staff or the Senior Leadership Team if you need further assistance</a:t>
            </a:r>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27128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pPr algn="ctr"/>
            <a:r>
              <a:rPr lang="en-GB"/>
              <a:t>Thank you</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30826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997" y="764373"/>
            <a:ext cx="8805203" cy="1293028"/>
          </a:xfrm>
        </p:spPr>
        <p:txBody>
          <a:bodyPr>
            <a:noAutofit/>
          </a:bodyPr>
          <a:lstStyle/>
          <a:p>
            <a:r>
              <a:rPr lang="en-GB" sz="4400" dirty="0">
                <a:latin typeface="NTFPreCursivefk" panose="03000400000000000000" pitchFamily="66" charset="0"/>
              </a:rPr>
              <a:t>When are the adults in the class?</a:t>
            </a:r>
          </a:p>
        </p:txBody>
      </p:sp>
      <p:sp>
        <p:nvSpPr>
          <p:cNvPr id="3" name="Content Placeholder 2"/>
          <p:cNvSpPr>
            <a:spLocks noGrp="1"/>
          </p:cNvSpPr>
          <p:nvPr>
            <p:ph idx="1"/>
          </p:nvPr>
        </p:nvSpPr>
        <p:spPr/>
        <p:txBody>
          <a:bodyPr>
            <a:normAutofit/>
          </a:bodyPr>
          <a:lstStyle/>
          <a:p>
            <a:r>
              <a:rPr lang="en-GB" sz="3200" dirty="0">
                <a:latin typeface="NTFPreCursivefk" panose="03000400000000000000" pitchFamily="66" charset="0"/>
              </a:rPr>
              <a:t>Mrs Fisher teaches every morning</a:t>
            </a:r>
          </a:p>
          <a:p>
            <a:r>
              <a:rPr lang="en-GB" sz="3200" dirty="0">
                <a:latin typeface="NTFPreCursivefk" panose="03000400000000000000" pitchFamily="66" charset="0"/>
              </a:rPr>
              <a:t>Mrs Beech teaches every afternoon</a:t>
            </a:r>
          </a:p>
          <a:p>
            <a:r>
              <a:rPr lang="en-GB" sz="3200" dirty="0">
                <a:latin typeface="NTFPreCursivefk" panose="03000400000000000000" pitchFamily="66" charset="0"/>
              </a:rPr>
              <a:t>Mrs Parr is with us all day everyday. </a:t>
            </a:r>
          </a:p>
        </p:txBody>
      </p:sp>
    </p:spTree>
    <p:extLst>
      <p:ext uri="{BB962C8B-B14F-4D97-AF65-F5344CB8AC3E}">
        <p14:creationId xmlns:p14="http://schemas.microsoft.com/office/powerpoint/2010/main" val="53203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PE</a:t>
            </a:r>
          </a:p>
        </p:txBody>
      </p:sp>
      <p:sp>
        <p:nvSpPr>
          <p:cNvPr id="3" name="Content Placeholder 2"/>
          <p:cNvSpPr>
            <a:spLocks noGrp="1"/>
          </p:cNvSpPr>
          <p:nvPr>
            <p:ph idx="1"/>
          </p:nvPr>
        </p:nvSpPr>
        <p:spPr/>
        <p:txBody>
          <a:bodyPr>
            <a:normAutofit/>
          </a:bodyPr>
          <a:lstStyle/>
          <a:p>
            <a:r>
              <a:rPr lang="en-GB" sz="3200" dirty="0">
                <a:latin typeface="NTFPreCursivefk" panose="03000400000000000000" pitchFamily="66" charset="0"/>
              </a:rPr>
              <a:t>PE this half term will be on Monday and Wednesday afternoons.</a:t>
            </a:r>
          </a:p>
          <a:p>
            <a:pPr marL="0" indent="0">
              <a:buNone/>
            </a:pPr>
            <a:endParaRPr lang="en-GB" sz="3200" dirty="0">
              <a:latin typeface="NTFPreCursivefk" panose="03000400000000000000" pitchFamily="66" charset="0"/>
            </a:endParaRPr>
          </a:p>
          <a:p>
            <a:r>
              <a:rPr lang="en-GB" sz="3200" dirty="0">
                <a:latin typeface="NTFPreCursivefk" panose="03000400000000000000" pitchFamily="66" charset="0"/>
              </a:rPr>
              <a:t>PE days will change each half term.  Keep an eye on planners for details.</a:t>
            </a:r>
          </a:p>
          <a:p>
            <a:endParaRPr lang="en-GB" sz="3600" dirty="0">
              <a:latin typeface="NTFPreCursivefk" panose="03000400000000000000" pitchFamily="66" charset="0"/>
            </a:endParaRPr>
          </a:p>
        </p:txBody>
      </p:sp>
    </p:spTree>
    <p:extLst>
      <p:ext uri="{BB962C8B-B14F-4D97-AF65-F5344CB8AC3E}">
        <p14:creationId xmlns:p14="http://schemas.microsoft.com/office/powerpoint/2010/main" val="367272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863" y="201665"/>
            <a:ext cx="8610600" cy="1293028"/>
          </a:xfrm>
        </p:spPr>
        <p:txBody>
          <a:bodyPr/>
          <a:lstStyle/>
          <a:p>
            <a:r>
              <a:rPr lang="en-GB" dirty="0"/>
              <a:t>Reading</a:t>
            </a:r>
          </a:p>
        </p:txBody>
      </p:sp>
      <p:sp>
        <p:nvSpPr>
          <p:cNvPr id="3" name="Content Placeholder 2"/>
          <p:cNvSpPr>
            <a:spLocks noGrp="1"/>
          </p:cNvSpPr>
          <p:nvPr>
            <p:ph idx="1"/>
          </p:nvPr>
        </p:nvSpPr>
        <p:spPr>
          <a:xfrm>
            <a:off x="211015" y="2194560"/>
            <a:ext cx="6738425" cy="4024125"/>
          </a:xfrm>
        </p:spPr>
        <p:txBody>
          <a:bodyPr/>
          <a:lstStyle/>
          <a:p>
            <a:r>
              <a:rPr lang="en-GB" sz="3200" dirty="0">
                <a:latin typeface="NTFPreCursivefk" panose="03000400000000000000" pitchFamily="66" charset="0"/>
              </a:rPr>
              <a:t>In year 6,  children will be supported to choose a reading book, at the appropriate level, from the library. We will do this using the 5-finger rule.</a:t>
            </a:r>
          </a:p>
          <a:p>
            <a:endParaRPr lang="en-GB" dirty="0">
              <a:latin typeface="NTFPreCursivefk" panose="03000400000000000000" pitchFamily="66" charset="0"/>
            </a:endParaRPr>
          </a:p>
        </p:txBody>
      </p:sp>
      <p:pic>
        <p:nvPicPr>
          <p:cNvPr id="5" name="Picture 4">
            <a:extLst>
              <a:ext uri="{FF2B5EF4-FFF2-40B4-BE49-F238E27FC236}">
                <a16:creationId xmlns:a16="http://schemas.microsoft.com/office/drawing/2014/main" id="{3F4B8A1B-B80F-55BA-59BC-1D96B03A382F}"/>
              </a:ext>
            </a:extLst>
          </p:cNvPr>
          <p:cNvPicPr>
            <a:picLocks noChangeAspect="1"/>
          </p:cNvPicPr>
          <p:nvPr/>
        </p:nvPicPr>
        <p:blipFill>
          <a:blip r:embed="rId2"/>
          <a:stretch>
            <a:fillRect/>
          </a:stretch>
        </p:blipFill>
        <p:spPr>
          <a:xfrm>
            <a:off x="7103246" y="1344274"/>
            <a:ext cx="3572374" cy="5182323"/>
          </a:xfrm>
          <a:prstGeom prst="rect">
            <a:avLst/>
          </a:prstGeom>
        </p:spPr>
      </p:pic>
    </p:spTree>
    <p:extLst>
      <p:ext uri="{BB962C8B-B14F-4D97-AF65-F5344CB8AC3E}">
        <p14:creationId xmlns:p14="http://schemas.microsoft.com/office/powerpoint/2010/main" val="185069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p:txBody>
          <a:bodyPr/>
          <a:lstStyle/>
          <a:p>
            <a:r>
              <a:rPr lang="en-GB" sz="3200" dirty="0">
                <a:latin typeface="NTFPreCursivefk" panose="03000400000000000000" pitchFamily="66" charset="0"/>
              </a:rPr>
              <a:t>They can also take a book out of the library for free reading (either one they can read independently or one to share with parents and carers).</a:t>
            </a:r>
          </a:p>
          <a:p>
            <a:r>
              <a:rPr lang="en-GB" sz="3200" dirty="0">
                <a:latin typeface="NTFPreCursivefk" panose="03000400000000000000" pitchFamily="66" charset="0"/>
              </a:rPr>
              <a:t>We encourage children to read from a wide variety of genres. Whilst we want the children to read their school book, we also encourage children to read comics, magazines, newspapers, recipes, instructions, poetry etc</a:t>
            </a:r>
          </a:p>
          <a:p>
            <a:r>
              <a:rPr lang="en-GB" sz="3200" dirty="0">
                <a:latin typeface="NTFPreCursivefk" panose="03000400000000000000" pitchFamily="66" charset="0"/>
              </a:rPr>
              <a:t>If the children have read a book from home you can also add this in their planner</a:t>
            </a:r>
          </a:p>
          <a:p>
            <a:r>
              <a:rPr lang="en-GB" sz="3200" dirty="0">
                <a:latin typeface="NTFPreCursivefk" panose="03000400000000000000" pitchFamily="66" charset="0"/>
              </a:rPr>
              <a:t>Reading twice in one day only counts once in the weekly challenge</a:t>
            </a:r>
          </a:p>
          <a:p>
            <a:endParaRPr lang="en-GB" dirty="0"/>
          </a:p>
        </p:txBody>
      </p:sp>
    </p:spTree>
    <p:extLst>
      <p:ext uri="{BB962C8B-B14F-4D97-AF65-F5344CB8AC3E}">
        <p14:creationId xmlns:p14="http://schemas.microsoft.com/office/powerpoint/2010/main" val="279317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a:xfrm>
            <a:off x="450166" y="2194560"/>
            <a:ext cx="11056034" cy="4024125"/>
          </a:xfrm>
        </p:spPr>
        <p:txBody>
          <a:bodyPr/>
          <a:lstStyle/>
          <a:p>
            <a:r>
              <a:rPr lang="en-GB" sz="3200" dirty="0">
                <a:latin typeface="NTFPreCursivefk" panose="03000400000000000000" pitchFamily="66" charset="0"/>
              </a:rPr>
              <a:t>Children are expected to read a </a:t>
            </a:r>
            <a:r>
              <a:rPr lang="en-GB" sz="3200" dirty="0">
                <a:highlight>
                  <a:srgbClr val="FFFF00"/>
                </a:highlight>
                <a:latin typeface="NTFPreCursivefk" panose="03000400000000000000" pitchFamily="66" charset="0"/>
              </a:rPr>
              <a:t>minimum</a:t>
            </a:r>
            <a:r>
              <a:rPr lang="en-GB" sz="3200" dirty="0">
                <a:latin typeface="NTFPreCursivefk" panose="03000400000000000000" pitchFamily="66" charset="0"/>
              </a:rPr>
              <a:t> of three times a week.  If they don’t read three times a week, they will be asked to spend some time at playtime reading in the hall.</a:t>
            </a:r>
          </a:p>
          <a:p>
            <a:r>
              <a:rPr lang="en-GB" sz="3200" dirty="0">
                <a:latin typeface="NTFPreCursivefk" panose="03000400000000000000" pitchFamily="66" charset="0"/>
              </a:rPr>
              <a:t>If they read five times a week, they will receive a certificate sticker in their planner.  When they have done this 10 times, they can choose a book to keep from a collection of new books.</a:t>
            </a:r>
          </a:p>
          <a:p>
            <a:pPr marL="0" indent="0">
              <a:buNone/>
            </a:pPr>
            <a:endParaRPr lang="en-GB" dirty="0"/>
          </a:p>
        </p:txBody>
      </p:sp>
    </p:spTree>
    <p:extLst>
      <p:ext uri="{BB962C8B-B14F-4D97-AF65-F5344CB8AC3E}">
        <p14:creationId xmlns:p14="http://schemas.microsoft.com/office/powerpoint/2010/main" val="135647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074" y="328274"/>
            <a:ext cx="8610600" cy="565663"/>
          </a:xfrm>
        </p:spPr>
        <p:txBody>
          <a:bodyPr>
            <a:normAutofit fontScale="90000"/>
          </a:bodyPr>
          <a:lstStyle/>
          <a:p>
            <a:r>
              <a:rPr lang="en-GB" dirty="0"/>
              <a:t>Uniform</a:t>
            </a:r>
          </a:p>
        </p:txBody>
      </p:sp>
      <p:sp>
        <p:nvSpPr>
          <p:cNvPr id="3" name="Content Placeholder 2"/>
          <p:cNvSpPr>
            <a:spLocks noGrp="1"/>
          </p:cNvSpPr>
          <p:nvPr>
            <p:ph idx="1"/>
          </p:nvPr>
        </p:nvSpPr>
        <p:spPr>
          <a:xfrm>
            <a:off x="0" y="1252999"/>
            <a:ext cx="12192001" cy="5742391"/>
          </a:xfrm>
        </p:spPr>
        <p:txBody>
          <a:bodyPr>
            <a:normAutofit fontScale="85000" lnSpcReduction="20000"/>
          </a:bodyPr>
          <a:lstStyle/>
          <a:p>
            <a:r>
              <a:rPr lang="en-GB" sz="2900" dirty="0">
                <a:latin typeface="NTFPreCursivefk" panose="03000400000000000000" pitchFamily="66" charset="0"/>
              </a:rPr>
              <a:t>.</a:t>
            </a:r>
            <a:r>
              <a:rPr lang="en-GB" dirty="0"/>
              <a:t> </a:t>
            </a:r>
            <a:r>
              <a:rPr lang="en-GB" dirty="0">
                <a:latin typeface="NTFPreCursivefk" panose="03000400000000000000" pitchFamily="66" charset="0"/>
              </a:rPr>
              <a:t>Dark green sweatshirt/cardigan/fleece (plain or embroidered with the school logo).</a:t>
            </a:r>
          </a:p>
          <a:p>
            <a:r>
              <a:rPr lang="en-GB" dirty="0">
                <a:latin typeface="NTFPreCursivefk" panose="03000400000000000000" pitchFamily="66" charset="0"/>
              </a:rPr>
              <a:t>Either:</a:t>
            </a:r>
          </a:p>
          <a:p>
            <a:pPr lvl="1"/>
            <a:r>
              <a:rPr lang="en-GB" dirty="0">
                <a:latin typeface="NTFPreCursivefk" panose="03000400000000000000" pitchFamily="66" charset="0"/>
              </a:rPr>
              <a:t>White shirt;</a:t>
            </a:r>
          </a:p>
          <a:p>
            <a:pPr lvl="1"/>
            <a:r>
              <a:rPr lang="en-GB" dirty="0">
                <a:latin typeface="NTFPreCursivefk" panose="03000400000000000000" pitchFamily="66" charset="0"/>
              </a:rPr>
              <a:t>White polo shirt (plain or embroidered with the school logo); or</a:t>
            </a:r>
          </a:p>
          <a:p>
            <a:pPr lvl="1"/>
            <a:r>
              <a:rPr lang="en-GB" dirty="0">
                <a:latin typeface="NTFPreCursivefk" panose="03000400000000000000" pitchFamily="66" charset="0"/>
              </a:rPr>
              <a:t>Dark green polo shirt (plain or embroidered with the school logo).</a:t>
            </a:r>
          </a:p>
          <a:p>
            <a:r>
              <a:rPr lang="en-GB" dirty="0">
                <a:latin typeface="NTFPreCursivefk" panose="03000400000000000000" pitchFamily="66" charset="0"/>
              </a:rPr>
              <a:t>Either:</a:t>
            </a:r>
          </a:p>
          <a:p>
            <a:pPr lvl="1"/>
            <a:r>
              <a:rPr lang="en-GB" dirty="0">
                <a:latin typeface="NTFPreCursivefk" panose="03000400000000000000" pitchFamily="66" charset="0"/>
              </a:rPr>
              <a:t>Knee length black/grey skirt;</a:t>
            </a:r>
          </a:p>
          <a:p>
            <a:pPr lvl="1"/>
            <a:r>
              <a:rPr lang="en-GB" dirty="0">
                <a:latin typeface="NTFPreCursivefk" panose="03000400000000000000" pitchFamily="66" charset="0"/>
              </a:rPr>
              <a:t>Pinafore dress;</a:t>
            </a:r>
          </a:p>
          <a:p>
            <a:pPr lvl="1"/>
            <a:r>
              <a:rPr lang="en-GB" dirty="0">
                <a:latin typeface="NTFPreCursivefk" panose="03000400000000000000" pitchFamily="66" charset="0"/>
              </a:rPr>
              <a:t>Green and white checked dress;</a:t>
            </a:r>
          </a:p>
          <a:p>
            <a:pPr lvl="1"/>
            <a:r>
              <a:rPr lang="en-GB" dirty="0">
                <a:latin typeface="NTFPreCursivefk" panose="03000400000000000000" pitchFamily="66" charset="0"/>
              </a:rPr>
              <a:t>Black/grey school trousers; or</a:t>
            </a:r>
          </a:p>
          <a:p>
            <a:pPr lvl="1"/>
            <a:r>
              <a:rPr lang="en-GB" dirty="0">
                <a:latin typeface="NTFPreCursivefk" panose="03000400000000000000" pitchFamily="66" charset="0"/>
              </a:rPr>
              <a:t>Black/grey tailored short trousers.</a:t>
            </a:r>
          </a:p>
          <a:p>
            <a:r>
              <a:rPr lang="en-GB" dirty="0">
                <a:latin typeface="NTFPreCursivefk" panose="03000400000000000000" pitchFamily="66" charset="0"/>
              </a:rPr>
              <a:t>Plain black/grey/white/dark green tights or socks.</a:t>
            </a:r>
          </a:p>
          <a:p>
            <a:r>
              <a:rPr lang="en-GB" dirty="0">
                <a:latin typeface="NTFPreCursivefk" panose="03000400000000000000" pitchFamily="66" charset="0"/>
              </a:rPr>
              <a:t>Plain black/grey/white/dark green leggings or shorts may be worn under dresses/skirts.</a:t>
            </a:r>
          </a:p>
          <a:p>
            <a:r>
              <a:rPr lang="en-GB" dirty="0">
                <a:latin typeface="NTFPreCursivefk" panose="03000400000000000000" pitchFamily="66" charset="0"/>
              </a:rPr>
              <a:t>Jeans, leggings, jeggings etc. are not considered school trousers; please be advised that some shops advertise ‘school trousers’ which are not in line with this policy.</a:t>
            </a:r>
          </a:p>
          <a:p>
            <a:r>
              <a:rPr lang="en-GB" dirty="0">
                <a:highlight>
                  <a:srgbClr val="FFFF00"/>
                </a:highlight>
                <a:latin typeface="NTFPreCursivefk" panose="03000400000000000000" pitchFamily="66" charset="0"/>
              </a:rPr>
              <a:t>All clothing should be clearly marked with your child’s name.</a:t>
            </a:r>
          </a:p>
          <a:p>
            <a:r>
              <a:rPr lang="en-GB" dirty="0">
                <a:latin typeface="NTFPreCursivefk" panose="03000400000000000000" pitchFamily="66" charset="0"/>
              </a:rPr>
              <a:t>For safety reasons, we expect all children with long hair to have their hair tied back at all times.</a:t>
            </a:r>
          </a:p>
          <a:p>
            <a:r>
              <a:rPr lang="en-GB" dirty="0">
                <a:latin typeface="NTFPreCursivefk" panose="03000400000000000000" pitchFamily="66" charset="0"/>
              </a:rPr>
              <a:t>If your child needs to wear an adapted school uniform in line with their religious or cultural beliefs, please make an appointment to speak to the Headteacher in the first instance.</a:t>
            </a:r>
          </a:p>
          <a:p>
            <a:pPr marL="0" indent="0">
              <a:buNone/>
            </a:pPr>
            <a:endParaRPr lang="en-GB" sz="2900" dirty="0">
              <a:latin typeface="NTFPreCursivefk" panose="03000400000000000000" pitchFamily="66" charset="0"/>
            </a:endParaRPr>
          </a:p>
          <a:p>
            <a:endParaRPr lang="en-GB" dirty="0"/>
          </a:p>
        </p:txBody>
      </p:sp>
    </p:spTree>
    <p:extLst>
      <p:ext uri="{BB962C8B-B14F-4D97-AF65-F5344CB8AC3E}">
        <p14:creationId xmlns:p14="http://schemas.microsoft.com/office/powerpoint/2010/main" val="257364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uniform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sz="3200" dirty="0">
                <a:latin typeface="NTFPreCursivefk" panose="03000400000000000000" pitchFamily="66" charset="0"/>
              </a:rPr>
              <a:t>Pupils in Years 1 to 6 may bring a change of footwear if they wish to go on the field at break and lunchtimes when it is wet or muddy (e.g. wellies, trainers which are different to those worn for indoor PE) but these must not be worn all day.</a:t>
            </a:r>
          </a:p>
          <a:p>
            <a:endParaRPr lang="en-GB" sz="3200" dirty="0">
              <a:latin typeface="NTFPreCursivefk" panose="03000400000000000000" pitchFamily="66" charset="0"/>
            </a:endParaRPr>
          </a:p>
          <a:p>
            <a:r>
              <a:rPr lang="en-GB" sz="3200" dirty="0">
                <a:latin typeface="NTFPreCursivefk" panose="03000400000000000000" pitchFamily="66" charset="0"/>
              </a:rPr>
              <a:t>We also expect all pupils to wear the correct footwear: ‘Sensible’ (i.e. no/low heel) plain black shoes or boots (no trainers, sandals, canvas shoes or sports-branded ‘trainer shoes’).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127004975"/>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9" ma:contentTypeDescription="Create a new document." ma:contentTypeScope="" ma:versionID="a24dd989c1305a6e8c2b07be1d2c376d">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aef3b627c1be218961a613e5ae5a4ec7"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lcf76f155ced4ddcb4097134ff3c332f xmlns="a5016997-deea-4fdb-a97d-61eed343007a">
      <Terms xmlns="http://schemas.microsoft.com/office/infopath/2007/PartnerControls"/>
    </lcf76f155ced4ddcb4097134ff3c332f>
    <DepartmentsTaxHTField xmlns="2b734e5c-e2cf-4d91-a88f-3e50b50b24d7" xsi:nil="true"/>
    <DocumentTypeTaxHTField xmlns="2b734e5c-e2cf-4d91-a88f-3e50b50b24d7" xsi:nil="true"/>
    <Owner xmlns="2b734e5c-e2cf-4d91-a88f-3e50b50b24d7">
      <UserInfo>
        <DisplayName/>
        <AccountId xsi:nil="true"/>
        <AccountType/>
      </UserInfo>
    </Owner>
    <TaxCatchAll xmlns="2b734e5c-e2cf-4d91-a88f-3e50b50b24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4788C-54EE-4DE1-94CF-988940708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08C01F-2C48-4801-937C-9B8CA5304A49}">
  <ds:schemaRefs>
    <ds:schemaRef ds:uri="http://schemas.openxmlformats.org/package/2006/metadata/core-properties"/>
    <ds:schemaRef ds:uri="http://purl.org/dc/dcmitype/"/>
    <ds:schemaRef ds:uri="c2635909-eed8-44f6-b551-d52f900322ef"/>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2b734e5c-e2cf-4d91-a88f-3e50b50b24d7"/>
    <ds:schemaRef ds:uri="a0520e7d-56ac-42ba-8299-7941f60600bb"/>
    <ds:schemaRef ds:uri="a5016997-deea-4fdb-a97d-61eed343007a"/>
  </ds:schemaRefs>
</ds:datastoreItem>
</file>

<file path=customXml/itemProps3.xml><?xml version="1.0" encoding="utf-8"?>
<ds:datastoreItem xmlns:ds="http://schemas.openxmlformats.org/officeDocument/2006/customXml" ds:itemID="{9569E4D5-7777-4EF0-BC9D-7860D53B2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724</TotalTime>
  <Words>1619</Words>
  <Application>Microsoft Office PowerPoint</Application>
  <PresentationFormat>Widescreen</PresentationFormat>
  <Paragraphs>105</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Century Gothic</vt:lpstr>
      <vt:lpstr>NTFPreCursivefk</vt:lpstr>
      <vt:lpstr>Vapor Trail</vt:lpstr>
      <vt:lpstr>Meet the teacher</vt:lpstr>
      <vt:lpstr>PowerPoint Presentation</vt:lpstr>
      <vt:lpstr>When are the adults in the class?</vt:lpstr>
      <vt:lpstr>PE</vt:lpstr>
      <vt:lpstr>Reading</vt:lpstr>
      <vt:lpstr>Reading</vt:lpstr>
      <vt:lpstr>Reading</vt:lpstr>
      <vt:lpstr>Uniform</vt:lpstr>
      <vt:lpstr>uniform</vt:lpstr>
      <vt:lpstr>Pe kit</vt:lpstr>
      <vt:lpstr>curriculum</vt:lpstr>
      <vt:lpstr>Example Timetable</vt:lpstr>
      <vt:lpstr>PowerPoint Presentation</vt:lpstr>
      <vt:lpstr>PowerPoint Presentation</vt:lpstr>
      <vt:lpstr>expectations</vt:lpstr>
      <vt:lpstr>assessments</vt:lpstr>
      <vt:lpstr>How will we support your child?</vt:lpstr>
      <vt:lpstr>homework</vt:lpstr>
      <vt:lpstr>How can you support your child?</vt:lpstr>
      <vt:lpstr>ATTENDANCE MATTERS</vt:lpstr>
      <vt:lpstr>WHY IS ATTENDANCE SO IMPORTANT?</vt:lpstr>
      <vt:lpstr>Dates so Far</vt:lpstr>
      <vt:lpstr>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lastModifiedBy>CFisher</cp:lastModifiedBy>
  <cp:revision>23</cp:revision>
  <dcterms:created xsi:type="dcterms:W3CDTF">2020-09-29T16:00:27Z</dcterms:created>
  <dcterms:modified xsi:type="dcterms:W3CDTF">2025-09-10T12:36:29Z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Departments">
    <vt:lpwstr/>
  </property>
  <property fmtid="{D5CDD505-2E9C-101B-9397-08002B2CF9AE}" pid="4" name="MediaServiceImageTags">
    <vt:lpwstr/>
  </property>
  <property fmtid="{D5CDD505-2E9C-101B-9397-08002B2CF9AE}" pid="5" name="Locations">
    <vt:lpwstr/>
  </property>
  <property fmtid="{D5CDD505-2E9C-101B-9397-08002B2CF9AE}" pid="6" name="DocumentType">
    <vt:lpwstr/>
  </property>
  <property fmtid="{D5CDD505-2E9C-101B-9397-08002B2CF9AE}" pid="7" name="KeywordsTags">
    <vt:lpwstr/>
  </property>
</Properties>
</file>