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4"/>
  </p:sldMasterIdLst>
  <p:sldIdLst>
    <p:sldId id="256" r:id="rId5"/>
    <p:sldId id="263" r:id="rId6"/>
    <p:sldId id="257" r:id="rId7"/>
    <p:sldId id="259" r:id="rId8"/>
    <p:sldId id="258" r:id="rId9"/>
    <p:sldId id="260" r:id="rId10"/>
    <p:sldId id="266" r:id="rId11"/>
    <p:sldId id="268" r:id="rId12"/>
    <p:sldId id="261" r:id="rId13"/>
    <p:sldId id="262" r:id="rId14"/>
    <p:sldId id="264"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74" d="100"/>
          <a:sy n="74" d="100"/>
        </p:scale>
        <p:origin x="37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lie Bursey" userId="35a9071b-048d-4cc1-b50d-ef80935e1835" providerId="ADAL" clId="{48323E4C-C7B9-4F70-AFF9-F11B25D13F57}"/>
    <pc:docChg chg="addSld delSld modSld sldOrd">
      <pc:chgData name="Ellie Bursey" userId="35a9071b-048d-4cc1-b50d-ef80935e1835" providerId="ADAL" clId="{48323E4C-C7B9-4F70-AFF9-F11B25D13F57}" dt="2026-09-16T07:41:59.329" v="20" actId="20577"/>
      <pc:docMkLst>
        <pc:docMk/>
      </pc:docMkLst>
      <pc:sldChg chg="modSp mod">
        <pc:chgData name="Ellie Bursey" userId="35a9071b-048d-4cc1-b50d-ef80935e1835" providerId="ADAL" clId="{48323E4C-C7B9-4F70-AFF9-F11B25D13F57}" dt="2026-09-16T07:41:59.329" v="20" actId="20577"/>
        <pc:sldMkLst>
          <pc:docMk/>
          <pc:sldMk cId="1306181647" sldId="259"/>
        </pc:sldMkLst>
        <pc:spChg chg="mod">
          <ac:chgData name="Ellie Bursey" userId="35a9071b-048d-4cc1-b50d-ef80935e1835" providerId="ADAL" clId="{48323E4C-C7B9-4F70-AFF9-F11B25D13F57}" dt="2026-09-16T07:41:59.329" v="20" actId="20577"/>
          <ac:spMkLst>
            <pc:docMk/>
            <pc:sldMk cId="1306181647" sldId="259"/>
            <ac:spMk id="3" creationId="{6A3DCE5D-41EA-8AD2-FA65-BDB6FE0C02EC}"/>
          </ac:spMkLst>
        </pc:spChg>
      </pc:sldChg>
      <pc:sldChg chg="new del">
        <pc:chgData name="Ellie Bursey" userId="35a9071b-048d-4cc1-b50d-ef80935e1835" providerId="ADAL" clId="{48323E4C-C7B9-4F70-AFF9-F11B25D13F57}" dt="2026-09-16T07:41:41.387" v="7" actId="2696"/>
        <pc:sldMkLst>
          <pc:docMk/>
          <pc:sldMk cId="702332763" sldId="265"/>
        </pc:sldMkLst>
      </pc:sldChg>
      <pc:sldChg chg="add">
        <pc:chgData name="Ellie Bursey" userId="35a9071b-048d-4cc1-b50d-ef80935e1835" providerId="ADAL" clId="{48323E4C-C7B9-4F70-AFF9-F11B25D13F57}" dt="2026-09-16T07:41:13.863" v="1"/>
        <pc:sldMkLst>
          <pc:docMk/>
          <pc:sldMk cId="734153222" sldId="266"/>
        </pc:sldMkLst>
      </pc:sldChg>
      <pc:sldChg chg="new del">
        <pc:chgData name="Ellie Bursey" userId="35a9071b-048d-4cc1-b50d-ef80935e1835" providerId="ADAL" clId="{48323E4C-C7B9-4F70-AFF9-F11B25D13F57}" dt="2026-09-16T07:41:38.914" v="6" actId="2696"/>
        <pc:sldMkLst>
          <pc:docMk/>
          <pc:sldMk cId="1654318499" sldId="267"/>
        </pc:sldMkLst>
      </pc:sldChg>
      <pc:sldChg chg="add ord">
        <pc:chgData name="Ellie Bursey" userId="35a9071b-048d-4cc1-b50d-ef80935e1835" providerId="ADAL" clId="{48323E4C-C7B9-4F70-AFF9-F11B25D13F57}" dt="2026-09-16T07:41:34.993" v="5"/>
        <pc:sldMkLst>
          <pc:docMk/>
          <pc:sldMk cId="2432899318" sldId="268"/>
        </pc:sldMkLst>
      </pc:sldChg>
    </pc:docChg>
  </pc:docChgLst>
  <pc:docChgLst>
    <pc:chgData name="Ellie Bursey" userId="35a9071b-048d-4cc1-b50d-ef80935e1835" providerId="ADAL" clId="{84090AA7-F665-4725-B2D5-2F0427BAEDAD}"/>
    <pc:docChg chg="undo custSel modSld">
      <pc:chgData name="Ellie Bursey" userId="35a9071b-048d-4cc1-b50d-ef80935e1835" providerId="ADAL" clId="{84090AA7-F665-4725-B2D5-2F0427BAEDAD}" dt="2026-07-05T19:47:24.445" v="264" actId="1076"/>
      <pc:docMkLst>
        <pc:docMk/>
      </pc:docMkLst>
      <pc:sldChg chg="addSp modSp mod">
        <pc:chgData name="Ellie Bursey" userId="35a9071b-048d-4cc1-b50d-ef80935e1835" providerId="ADAL" clId="{84090AA7-F665-4725-B2D5-2F0427BAEDAD}" dt="2026-07-05T19:44:48.049" v="255" actId="1076"/>
        <pc:sldMkLst>
          <pc:docMk/>
          <pc:sldMk cId="2147384581" sldId="256"/>
        </pc:sldMkLst>
        <pc:spChg chg="mod">
          <ac:chgData name="Ellie Bursey" userId="35a9071b-048d-4cc1-b50d-ef80935e1835" providerId="ADAL" clId="{84090AA7-F665-4725-B2D5-2F0427BAEDAD}" dt="2026-07-05T19:44:39.268" v="253" actId="20577"/>
          <ac:spMkLst>
            <pc:docMk/>
            <pc:sldMk cId="2147384581" sldId="256"/>
            <ac:spMk id="3" creationId="{01B39E8C-A906-B71A-E4BB-D1F1E08C6BA2}"/>
          </ac:spMkLst>
        </pc:spChg>
        <pc:picChg chg="add mod">
          <ac:chgData name="Ellie Bursey" userId="35a9071b-048d-4cc1-b50d-ef80935e1835" providerId="ADAL" clId="{84090AA7-F665-4725-B2D5-2F0427BAEDAD}" dt="2026-07-05T19:44:48.049" v="255" actId="1076"/>
          <ac:picMkLst>
            <pc:docMk/>
            <pc:sldMk cId="2147384581" sldId="256"/>
            <ac:picMk id="1026" creationId="{2C635BE7-14C1-F38F-2CEF-F014A0CA5D8A}"/>
          </ac:picMkLst>
        </pc:picChg>
      </pc:sldChg>
      <pc:sldChg chg="addSp modSp mod">
        <pc:chgData name="Ellie Bursey" userId="35a9071b-048d-4cc1-b50d-ef80935e1835" providerId="ADAL" clId="{84090AA7-F665-4725-B2D5-2F0427BAEDAD}" dt="2026-07-05T19:45:24.720" v="256" actId="313"/>
        <pc:sldMkLst>
          <pc:docMk/>
          <pc:sldMk cId="2580829109" sldId="257"/>
        </pc:sldMkLst>
        <pc:spChg chg="mod">
          <ac:chgData name="Ellie Bursey" userId="35a9071b-048d-4cc1-b50d-ef80935e1835" providerId="ADAL" clId="{84090AA7-F665-4725-B2D5-2F0427BAEDAD}" dt="2026-07-05T19:45:24.720" v="256" actId="313"/>
          <ac:spMkLst>
            <pc:docMk/>
            <pc:sldMk cId="2580829109" sldId="257"/>
            <ac:spMk id="3" creationId="{E4652161-CC43-0A88-D7C4-3A9D68435128}"/>
          </ac:spMkLst>
        </pc:spChg>
        <pc:picChg chg="add mod">
          <ac:chgData name="Ellie Bursey" userId="35a9071b-048d-4cc1-b50d-ef80935e1835" providerId="ADAL" clId="{84090AA7-F665-4725-B2D5-2F0427BAEDAD}" dt="2026-07-05T19:31:05.553" v="200" actId="1076"/>
          <ac:picMkLst>
            <pc:docMk/>
            <pc:sldMk cId="2580829109" sldId="257"/>
            <ac:picMk id="5" creationId="{AA4081EF-D002-E0D8-F198-BF05A9168D4B}"/>
          </ac:picMkLst>
        </pc:picChg>
        <pc:picChg chg="add mod">
          <ac:chgData name="Ellie Bursey" userId="35a9071b-048d-4cc1-b50d-ef80935e1835" providerId="ADAL" clId="{84090AA7-F665-4725-B2D5-2F0427BAEDAD}" dt="2026-07-05T19:31:41.482" v="205" actId="1076"/>
          <ac:picMkLst>
            <pc:docMk/>
            <pc:sldMk cId="2580829109" sldId="257"/>
            <ac:picMk id="7" creationId="{F8A44C98-DFFD-C9AE-B05D-DD5EF7CC7E9B}"/>
          </ac:picMkLst>
        </pc:picChg>
        <pc:picChg chg="add mod modCrop">
          <ac:chgData name="Ellie Bursey" userId="35a9071b-048d-4cc1-b50d-ef80935e1835" providerId="ADAL" clId="{84090AA7-F665-4725-B2D5-2F0427BAEDAD}" dt="2026-07-05T19:33:01.891" v="212" actId="1076"/>
          <ac:picMkLst>
            <pc:docMk/>
            <pc:sldMk cId="2580829109" sldId="257"/>
            <ac:picMk id="9" creationId="{9D1130A3-47BF-1D6F-C11B-FA547733EDE8}"/>
          </ac:picMkLst>
        </pc:picChg>
        <pc:picChg chg="add mod modCrop">
          <ac:chgData name="Ellie Bursey" userId="35a9071b-048d-4cc1-b50d-ef80935e1835" providerId="ADAL" clId="{84090AA7-F665-4725-B2D5-2F0427BAEDAD}" dt="2026-07-05T19:33:39.152" v="216" actId="1076"/>
          <ac:picMkLst>
            <pc:docMk/>
            <pc:sldMk cId="2580829109" sldId="257"/>
            <ac:picMk id="11" creationId="{517B6BCD-703A-D514-9EA9-6B61050B9D14}"/>
          </ac:picMkLst>
        </pc:picChg>
        <pc:picChg chg="add mod">
          <ac:chgData name="Ellie Bursey" userId="35a9071b-048d-4cc1-b50d-ef80935e1835" providerId="ADAL" clId="{84090AA7-F665-4725-B2D5-2F0427BAEDAD}" dt="2026-07-05T19:34:18.061" v="219" actId="1076"/>
          <ac:picMkLst>
            <pc:docMk/>
            <pc:sldMk cId="2580829109" sldId="257"/>
            <ac:picMk id="13" creationId="{2EDF673B-F5AF-818D-A80C-09352419ED58}"/>
          </ac:picMkLst>
        </pc:picChg>
      </pc:sldChg>
      <pc:sldChg chg="addSp modSp mod">
        <pc:chgData name="Ellie Bursey" userId="35a9071b-048d-4cc1-b50d-ef80935e1835" providerId="ADAL" clId="{84090AA7-F665-4725-B2D5-2F0427BAEDAD}" dt="2026-07-05T19:38:35.149" v="234" actId="14100"/>
        <pc:sldMkLst>
          <pc:docMk/>
          <pc:sldMk cId="3990744534" sldId="258"/>
        </pc:sldMkLst>
        <pc:picChg chg="add mod">
          <ac:chgData name="Ellie Bursey" userId="35a9071b-048d-4cc1-b50d-ef80935e1835" providerId="ADAL" clId="{84090AA7-F665-4725-B2D5-2F0427BAEDAD}" dt="2026-07-05T19:38:35.149" v="234" actId="14100"/>
          <ac:picMkLst>
            <pc:docMk/>
            <pc:sldMk cId="3990744534" sldId="258"/>
            <ac:picMk id="5" creationId="{B4B1F011-4457-2992-CE1D-B38B77AB5D11}"/>
          </ac:picMkLst>
        </pc:picChg>
      </pc:sldChg>
      <pc:sldChg chg="addSp modSp mod">
        <pc:chgData name="Ellie Bursey" userId="35a9071b-048d-4cc1-b50d-ef80935e1835" providerId="ADAL" clId="{84090AA7-F665-4725-B2D5-2F0427BAEDAD}" dt="2026-07-05T19:37:10.112" v="230" actId="1076"/>
        <pc:sldMkLst>
          <pc:docMk/>
          <pc:sldMk cId="1306181647" sldId="259"/>
        </pc:sldMkLst>
        <pc:spChg chg="mod">
          <ac:chgData name="Ellie Bursey" userId="35a9071b-048d-4cc1-b50d-ef80935e1835" providerId="ADAL" clId="{84090AA7-F665-4725-B2D5-2F0427BAEDAD}" dt="2026-07-05T19:29:20.056" v="195" actId="20577"/>
          <ac:spMkLst>
            <pc:docMk/>
            <pc:sldMk cId="1306181647" sldId="259"/>
            <ac:spMk id="3" creationId="{6A3DCE5D-41EA-8AD2-FA65-BDB6FE0C02EC}"/>
          </ac:spMkLst>
        </pc:spChg>
        <pc:picChg chg="add mod">
          <ac:chgData name="Ellie Bursey" userId="35a9071b-048d-4cc1-b50d-ef80935e1835" providerId="ADAL" clId="{84090AA7-F665-4725-B2D5-2F0427BAEDAD}" dt="2026-07-05T19:35:41.242" v="222" actId="1076"/>
          <ac:picMkLst>
            <pc:docMk/>
            <pc:sldMk cId="1306181647" sldId="259"/>
            <ac:picMk id="5" creationId="{85359B74-C242-1D61-F600-E96150ADFFED}"/>
          </ac:picMkLst>
        </pc:picChg>
        <pc:picChg chg="add mod">
          <ac:chgData name="Ellie Bursey" userId="35a9071b-048d-4cc1-b50d-ef80935e1835" providerId="ADAL" clId="{84090AA7-F665-4725-B2D5-2F0427BAEDAD}" dt="2026-07-05T19:36:17.050" v="227" actId="1076"/>
          <ac:picMkLst>
            <pc:docMk/>
            <pc:sldMk cId="1306181647" sldId="259"/>
            <ac:picMk id="7" creationId="{9E4C13CD-4861-7B84-69F9-F7D6F1E3162C}"/>
          </ac:picMkLst>
        </pc:picChg>
        <pc:picChg chg="add mod">
          <ac:chgData name="Ellie Bursey" userId="35a9071b-048d-4cc1-b50d-ef80935e1835" providerId="ADAL" clId="{84090AA7-F665-4725-B2D5-2F0427BAEDAD}" dt="2026-07-05T19:37:10.112" v="230" actId="1076"/>
          <ac:picMkLst>
            <pc:docMk/>
            <pc:sldMk cId="1306181647" sldId="259"/>
            <ac:picMk id="9" creationId="{AD557FC7-1FB2-27FE-FA05-3722EB088919}"/>
          </ac:picMkLst>
        </pc:picChg>
      </pc:sldChg>
      <pc:sldChg chg="addSp modSp mod">
        <pc:chgData name="Ellie Bursey" userId="35a9071b-048d-4cc1-b50d-ef80935e1835" providerId="ADAL" clId="{84090AA7-F665-4725-B2D5-2F0427BAEDAD}" dt="2026-07-05T19:39:07.312" v="237" actId="1076"/>
        <pc:sldMkLst>
          <pc:docMk/>
          <pc:sldMk cId="142069758" sldId="260"/>
        </pc:sldMkLst>
        <pc:picChg chg="add mod">
          <ac:chgData name="Ellie Bursey" userId="35a9071b-048d-4cc1-b50d-ef80935e1835" providerId="ADAL" clId="{84090AA7-F665-4725-B2D5-2F0427BAEDAD}" dt="2026-07-05T19:39:07.312" v="237" actId="1076"/>
          <ac:picMkLst>
            <pc:docMk/>
            <pc:sldMk cId="142069758" sldId="260"/>
            <ac:picMk id="5" creationId="{AC8A53E6-387E-A8F6-F85D-FA50D614260B}"/>
          </ac:picMkLst>
        </pc:picChg>
      </pc:sldChg>
      <pc:sldChg chg="addSp modSp mod">
        <pc:chgData name="Ellie Bursey" userId="35a9071b-048d-4cc1-b50d-ef80935e1835" providerId="ADAL" clId="{84090AA7-F665-4725-B2D5-2F0427BAEDAD}" dt="2026-07-05T19:47:24.445" v="264" actId="1076"/>
        <pc:sldMkLst>
          <pc:docMk/>
          <pc:sldMk cId="1028999293" sldId="261"/>
        </pc:sldMkLst>
        <pc:picChg chg="mod">
          <ac:chgData name="Ellie Bursey" userId="35a9071b-048d-4cc1-b50d-ef80935e1835" providerId="ADAL" clId="{84090AA7-F665-4725-B2D5-2F0427BAEDAD}" dt="2026-07-05T19:47:17.993" v="262" actId="1076"/>
          <ac:picMkLst>
            <pc:docMk/>
            <pc:sldMk cId="1028999293" sldId="261"/>
            <ac:picMk id="5" creationId="{CD5F0020-9070-2243-D8F4-DD7BA615A490}"/>
          </ac:picMkLst>
        </pc:picChg>
        <pc:picChg chg="add mod">
          <ac:chgData name="Ellie Bursey" userId="35a9071b-048d-4cc1-b50d-ef80935e1835" providerId="ADAL" clId="{84090AA7-F665-4725-B2D5-2F0427BAEDAD}" dt="2026-07-05T19:47:24.445" v="264" actId="1076"/>
          <ac:picMkLst>
            <pc:docMk/>
            <pc:sldMk cId="1028999293" sldId="261"/>
            <ac:picMk id="6" creationId="{2F525C8C-B6F0-07FB-031F-D0E51193EC81}"/>
          </ac:picMkLst>
        </pc:picChg>
      </pc:sldChg>
      <pc:sldChg chg="addSp modSp mod">
        <pc:chgData name="Ellie Bursey" userId="35a9071b-048d-4cc1-b50d-ef80935e1835" providerId="ADAL" clId="{84090AA7-F665-4725-B2D5-2F0427BAEDAD}" dt="2026-07-05T19:42:25.698" v="240" actId="1076"/>
        <pc:sldMkLst>
          <pc:docMk/>
          <pc:sldMk cId="319101581" sldId="263"/>
        </pc:sldMkLst>
        <pc:spChg chg="mod">
          <ac:chgData name="Ellie Bursey" userId="35a9071b-048d-4cc1-b50d-ef80935e1835" providerId="ADAL" clId="{84090AA7-F665-4725-B2D5-2F0427BAEDAD}" dt="2026-07-05T19:24:35.093" v="58" actId="20577"/>
          <ac:spMkLst>
            <pc:docMk/>
            <pc:sldMk cId="319101581" sldId="263"/>
            <ac:spMk id="3" creationId="{50DDB14B-1300-3B2C-4D1B-C3E2935C7CB7}"/>
          </ac:spMkLst>
        </pc:spChg>
        <pc:picChg chg="mod modCrop">
          <ac:chgData name="Ellie Bursey" userId="35a9071b-048d-4cc1-b50d-ef80935e1835" providerId="ADAL" clId="{84090AA7-F665-4725-B2D5-2F0427BAEDAD}" dt="2026-07-05T19:42:25.698" v="240" actId="1076"/>
          <ac:picMkLst>
            <pc:docMk/>
            <pc:sldMk cId="319101581" sldId="263"/>
            <ac:picMk id="5" creationId="{1852A578-29ED-0DA4-9DD3-8206DD437489}"/>
          </ac:picMkLst>
        </pc:picChg>
        <pc:picChg chg="add mod">
          <ac:chgData name="Ellie Bursey" userId="35a9071b-048d-4cc1-b50d-ef80935e1835" providerId="ADAL" clId="{84090AA7-F665-4725-B2D5-2F0427BAEDAD}" dt="2026-07-05T19:26:48.021" v="73" actId="1076"/>
          <ac:picMkLst>
            <pc:docMk/>
            <pc:sldMk cId="319101581" sldId="263"/>
            <ac:picMk id="6" creationId="{EECD0E01-EFFA-808A-5577-544BA8B26937}"/>
          </ac:picMkLst>
        </pc:picChg>
        <pc:picChg chg="mod">
          <ac:chgData name="Ellie Bursey" userId="35a9071b-048d-4cc1-b50d-ef80935e1835" providerId="ADAL" clId="{84090AA7-F665-4725-B2D5-2F0427BAEDAD}" dt="2026-07-05T19:42:23.075" v="239" actId="1076"/>
          <ac:picMkLst>
            <pc:docMk/>
            <pc:sldMk cId="319101581" sldId="263"/>
            <ac:picMk id="7" creationId="{3D5E0219-EE4D-9320-F71D-C7F1A057879F}"/>
          </ac:picMkLst>
        </pc:picChg>
      </pc:sldChg>
    </pc:docChg>
  </pc:docChgLst>
  <pc:docChgLst>
    <pc:chgData name="Ellie Bursey" userId="35a9071b-048d-4cc1-b50d-ef80935e1835" providerId="ADAL" clId="{3491F960-9834-407E-A794-1101FCA7000D}"/>
    <pc:docChg chg="custSel addSld modSld">
      <pc:chgData name="Ellie Bursey" userId="35a9071b-048d-4cc1-b50d-ef80935e1835" providerId="ADAL" clId="{3491F960-9834-407E-A794-1101FCA7000D}" dt="2025-07-02T20:47:09.112" v="946" actId="20577"/>
      <pc:docMkLst>
        <pc:docMk/>
      </pc:docMkLst>
      <pc:sldChg chg="modSp mod">
        <pc:chgData name="Ellie Bursey" userId="35a9071b-048d-4cc1-b50d-ef80935e1835" providerId="ADAL" clId="{3491F960-9834-407E-A794-1101FCA7000D}" dt="2025-07-02T20:23:21.105" v="443" actId="20577"/>
        <pc:sldMkLst>
          <pc:docMk/>
          <pc:sldMk cId="2580829109" sldId="257"/>
        </pc:sldMkLst>
        <pc:spChg chg="mod">
          <ac:chgData name="Ellie Bursey" userId="35a9071b-048d-4cc1-b50d-ef80935e1835" providerId="ADAL" clId="{3491F960-9834-407E-A794-1101FCA7000D}" dt="2025-07-02T20:23:21.105" v="443" actId="20577"/>
          <ac:spMkLst>
            <pc:docMk/>
            <pc:sldMk cId="2580829109" sldId="257"/>
            <ac:spMk id="3" creationId="{E4652161-CC43-0A88-D7C4-3A9D68435128}"/>
          </ac:spMkLst>
        </pc:spChg>
      </pc:sldChg>
      <pc:sldChg chg="modSp mod">
        <pc:chgData name="Ellie Bursey" userId="35a9071b-048d-4cc1-b50d-ef80935e1835" providerId="ADAL" clId="{3491F960-9834-407E-A794-1101FCA7000D}" dt="2025-07-02T20:28:09.344" v="658" actId="20577"/>
        <pc:sldMkLst>
          <pc:docMk/>
          <pc:sldMk cId="142069758" sldId="260"/>
        </pc:sldMkLst>
        <pc:spChg chg="mod">
          <ac:chgData name="Ellie Bursey" userId="35a9071b-048d-4cc1-b50d-ef80935e1835" providerId="ADAL" clId="{3491F960-9834-407E-A794-1101FCA7000D}" dt="2025-07-02T20:28:09.344" v="658" actId="20577"/>
          <ac:spMkLst>
            <pc:docMk/>
            <pc:sldMk cId="142069758" sldId="260"/>
            <ac:spMk id="3" creationId="{63341EEC-E109-6644-58C4-07F00B17FC47}"/>
          </ac:spMkLst>
        </pc:spChg>
      </pc:sldChg>
      <pc:sldChg chg="addSp modSp mod setBg">
        <pc:chgData name="Ellie Bursey" userId="35a9071b-048d-4cc1-b50d-ef80935e1835" providerId="ADAL" clId="{3491F960-9834-407E-A794-1101FCA7000D}" dt="2025-07-02T20:36:39.065" v="903" actId="20577"/>
        <pc:sldMkLst>
          <pc:docMk/>
          <pc:sldMk cId="1028999293" sldId="261"/>
        </pc:sldMkLst>
        <pc:spChg chg="mod">
          <ac:chgData name="Ellie Bursey" userId="35a9071b-048d-4cc1-b50d-ef80935e1835" providerId="ADAL" clId="{3491F960-9834-407E-A794-1101FCA7000D}" dt="2025-07-02T20:34:18.081" v="796" actId="26606"/>
          <ac:spMkLst>
            <pc:docMk/>
            <pc:sldMk cId="1028999293" sldId="261"/>
            <ac:spMk id="2" creationId="{8B048077-A1F2-B6EB-BE30-16D9491766CD}"/>
          </ac:spMkLst>
        </pc:spChg>
        <pc:spChg chg="mod">
          <ac:chgData name="Ellie Bursey" userId="35a9071b-048d-4cc1-b50d-ef80935e1835" providerId="ADAL" clId="{3491F960-9834-407E-A794-1101FCA7000D}" dt="2025-07-02T20:36:39.065" v="903" actId="20577"/>
          <ac:spMkLst>
            <pc:docMk/>
            <pc:sldMk cId="1028999293" sldId="261"/>
            <ac:spMk id="3" creationId="{6039B01F-C894-68C7-14EB-D60F2B83E58F}"/>
          </ac:spMkLst>
        </pc:spChg>
        <pc:picChg chg="add mod">
          <ac:chgData name="Ellie Bursey" userId="35a9071b-048d-4cc1-b50d-ef80935e1835" providerId="ADAL" clId="{3491F960-9834-407E-A794-1101FCA7000D}" dt="2025-07-02T20:34:20.193" v="798" actId="962"/>
          <ac:picMkLst>
            <pc:docMk/>
            <pc:sldMk cId="1028999293" sldId="261"/>
            <ac:picMk id="5" creationId="{CD5F0020-9070-2243-D8F4-DD7BA615A490}"/>
          </ac:picMkLst>
        </pc:picChg>
      </pc:sldChg>
      <pc:sldChg chg="addSp modSp mod">
        <pc:chgData name="Ellie Bursey" userId="35a9071b-048d-4cc1-b50d-ef80935e1835" providerId="ADAL" clId="{3491F960-9834-407E-A794-1101FCA7000D}" dt="2025-07-02T20:47:09.112" v="946" actId="20577"/>
        <pc:sldMkLst>
          <pc:docMk/>
          <pc:sldMk cId="319101581" sldId="263"/>
        </pc:sldMkLst>
        <pc:spChg chg="mod">
          <ac:chgData name="Ellie Bursey" userId="35a9071b-048d-4cc1-b50d-ef80935e1835" providerId="ADAL" clId="{3491F960-9834-407E-A794-1101FCA7000D}" dt="2025-07-02T20:47:09.112" v="946" actId="20577"/>
          <ac:spMkLst>
            <pc:docMk/>
            <pc:sldMk cId="319101581" sldId="263"/>
            <ac:spMk id="3" creationId="{50DDB14B-1300-3B2C-4D1B-C3E2935C7CB7}"/>
          </ac:spMkLst>
        </pc:spChg>
        <pc:picChg chg="add mod">
          <ac:chgData name="Ellie Bursey" userId="35a9071b-048d-4cc1-b50d-ef80935e1835" providerId="ADAL" clId="{3491F960-9834-407E-A794-1101FCA7000D}" dt="2025-07-02T20:45:47.151" v="939" actId="1076"/>
          <ac:picMkLst>
            <pc:docMk/>
            <pc:sldMk cId="319101581" sldId="263"/>
            <ac:picMk id="5" creationId="{1852A578-29ED-0DA4-9DD3-8206DD437489}"/>
          </ac:picMkLst>
        </pc:picChg>
        <pc:picChg chg="add mod">
          <ac:chgData name="Ellie Bursey" userId="35a9071b-048d-4cc1-b50d-ef80935e1835" providerId="ADAL" clId="{3491F960-9834-407E-A794-1101FCA7000D}" dt="2025-07-02T20:46:12.002" v="941" actId="1076"/>
          <ac:picMkLst>
            <pc:docMk/>
            <pc:sldMk cId="319101581" sldId="263"/>
            <ac:picMk id="7" creationId="{3D5E0219-EE4D-9320-F71D-C7F1A057879F}"/>
          </ac:picMkLst>
        </pc:picChg>
      </pc:sldChg>
      <pc:sldChg chg="addSp delSp modSp new mod">
        <pc:chgData name="Ellie Bursey" userId="35a9071b-048d-4cc1-b50d-ef80935e1835" providerId="ADAL" clId="{3491F960-9834-407E-A794-1101FCA7000D}" dt="2025-07-02T20:41:33.608" v="937" actId="1076"/>
        <pc:sldMkLst>
          <pc:docMk/>
          <pc:sldMk cId="1455850402" sldId="264"/>
        </pc:sldMkLst>
        <pc:spChg chg="mod">
          <ac:chgData name="Ellie Bursey" userId="35a9071b-048d-4cc1-b50d-ef80935e1835" providerId="ADAL" clId="{3491F960-9834-407E-A794-1101FCA7000D}" dt="2025-07-02T20:37:09.049" v="915" actId="20577"/>
          <ac:spMkLst>
            <pc:docMk/>
            <pc:sldMk cId="1455850402" sldId="264"/>
            <ac:spMk id="2" creationId="{EFF08752-9D41-8B67-BD30-49E49D758F13}"/>
          </ac:spMkLst>
        </pc:spChg>
        <pc:spChg chg="del mod">
          <ac:chgData name="Ellie Bursey" userId="35a9071b-048d-4cc1-b50d-ef80935e1835" providerId="ADAL" clId="{3491F960-9834-407E-A794-1101FCA7000D}" dt="2025-07-02T20:41:22.606" v="935" actId="478"/>
          <ac:spMkLst>
            <pc:docMk/>
            <pc:sldMk cId="1455850402" sldId="264"/>
            <ac:spMk id="3" creationId="{E3BF8A94-F810-721B-85E6-5CFD34019CC4}"/>
          </ac:spMkLst>
        </pc:spChg>
        <pc:picChg chg="add mod">
          <ac:chgData name="Ellie Bursey" userId="35a9071b-048d-4cc1-b50d-ef80935e1835" providerId="ADAL" clId="{3491F960-9834-407E-A794-1101FCA7000D}" dt="2025-07-02T20:41:33.608" v="937" actId="1076"/>
          <ac:picMkLst>
            <pc:docMk/>
            <pc:sldMk cId="1455850402" sldId="264"/>
            <ac:picMk id="1026" creationId="{E085B437-4FAF-3CCC-3114-48ABB684E51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F72BA41-EC5B-4197-BCC8-0FD2E523CD7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4093676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72BA41-EC5B-4197-BCC8-0FD2E523CD7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3818538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72BA41-EC5B-4197-BCC8-0FD2E523CD7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3226749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F72BA41-EC5B-4197-BCC8-0FD2E523CD7A}"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2185617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F72BA41-EC5B-4197-BCC8-0FD2E523CD7A}" type="datetimeFigureOut">
              <a:rPr lang="en-US" smtClean="0"/>
              <a:t>9/16/2026</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190367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72BA41-EC5B-4197-BCC8-0FD2E523CD7A}"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3908789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72BA41-EC5B-4197-BCC8-0FD2E523CD7A}" type="datetimeFigureOut">
              <a:rPr lang="en-US" smtClean="0"/>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1908510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72BA41-EC5B-4197-BCC8-0FD2E523CD7A}"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3796212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72BA41-EC5B-4197-BCC8-0FD2E523CD7A}"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3932984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72BA41-EC5B-4197-BCC8-0FD2E523CD7A}" type="datetimeFigureOut">
              <a:rPr lang="en-US" smtClean="0"/>
              <a:pPr/>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15108C-154A-4A5A-9C05-91A49A422BA7}" type="slidenum">
              <a:rPr lang="en-US" smtClean="0"/>
              <a:pPr/>
              <a:t>‹#›</a:t>
            </a:fld>
            <a:endParaRPr lang="en-US" dirty="0"/>
          </a:p>
        </p:txBody>
      </p:sp>
    </p:spTree>
    <p:extLst>
      <p:ext uri="{BB962C8B-B14F-4D97-AF65-F5344CB8AC3E}">
        <p14:creationId xmlns:p14="http://schemas.microsoft.com/office/powerpoint/2010/main" val="2388897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72BA41-EC5B-4197-BCC8-0FD2E523CD7A}" type="datetimeFigureOut">
              <a:rPr lang="en-US" smtClean="0"/>
              <a:pPr/>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15108C-154A-4A5A-9C05-91A49A422BA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16946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72BA41-EC5B-4197-BCC8-0FD2E523CD7A}" type="datetimeFigureOut">
              <a:rPr lang="en-US" smtClean="0"/>
              <a:pPr/>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15108C-154A-4A5A-9C05-91A49A422BA7}" type="slidenum">
              <a:rPr lang="en-US" smtClean="0"/>
              <a:pPr/>
              <a:t>‹#›</a:t>
            </a:fld>
            <a:endParaRPr lang="en-US" dirty="0"/>
          </a:p>
        </p:txBody>
      </p:sp>
    </p:spTree>
    <p:extLst>
      <p:ext uri="{BB962C8B-B14F-4D97-AF65-F5344CB8AC3E}">
        <p14:creationId xmlns:p14="http://schemas.microsoft.com/office/powerpoint/2010/main" val="4086295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72BA41-EC5B-4197-BCC8-0FD2E523CD7A}" type="datetimeFigureOut">
              <a:rPr lang="en-US" smtClean="0"/>
              <a:pPr/>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15108C-154A-4A5A-9C05-91A49A422BA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916581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72BA41-EC5B-4197-BCC8-0FD2E523CD7A}" type="datetimeFigureOut">
              <a:rPr lang="en-US" smtClean="0"/>
              <a:pPr/>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15108C-154A-4A5A-9C05-91A49A422BA7}" type="slidenum">
              <a:rPr lang="en-US" smtClean="0"/>
              <a:pPr/>
              <a:t>‹#›</a:t>
            </a:fld>
            <a:endParaRPr lang="en-US" dirty="0"/>
          </a:p>
        </p:txBody>
      </p:sp>
    </p:spTree>
    <p:extLst>
      <p:ext uri="{BB962C8B-B14F-4D97-AF65-F5344CB8AC3E}">
        <p14:creationId xmlns:p14="http://schemas.microsoft.com/office/powerpoint/2010/main" val="16313245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72BA41-EC5B-4197-BCC8-0FD2E523CD7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29974895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72BA41-EC5B-4197-BCC8-0FD2E523CD7A}"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3773151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F72BA41-EC5B-4197-BCC8-0FD2E523CD7A}" type="datetimeFigureOut">
              <a:rPr lang="en-US" smtClean="0"/>
              <a:pPr/>
              <a:t>9/16/2026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E15108C-154A-4A5A-9C05-91A49A422BA7}" type="slidenum">
              <a:rPr lang="en-US" smtClean="0"/>
              <a:pPr/>
              <a:t>‹#›</a:t>
            </a:fld>
            <a:endParaRPr lang="en-US" dirty="0"/>
          </a:p>
        </p:txBody>
      </p:sp>
    </p:spTree>
    <p:extLst>
      <p:ext uri="{BB962C8B-B14F-4D97-AF65-F5344CB8AC3E}">
        <p14:creationId xmlns:p14="http://schemas.microsoft.com/office/powerpoint/2010/main" val="163595969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D053D-0042-D8E6-F7FC-07B8D32603C9}"/>
              </a:ext>
            </a:extLst>
          </p:cNvPr>
          <p:cNvSpPr>
            <a:spLocks noGrp="1"/>
          </p:cNvSpPr>
          <p:nvPr>
            <p:ph type="ctrTitle"/>
          </p:nvPr>
        </p:nvSpPr>
        <p:spPr>
          <a:xfrm>
            <a:off x="684225" y="746840"/>
            <a:ext cx="5402454" cy="2510445"/>
          </a:xfrm>
        </p:spPr>
        <p:txBody>
          <a:bodyPr>
            <a:normAutofit/>
          </a:bodyPr>
          <a:lstStyle/>
          <a:p>
            <a:r>
              <a:rPr lang="en-GB" dirty="0"/>
              <a:t>Meet the teacher</a:t>
            </a:r>
          </a:p>
        </p:txBody>
      </p:sp>
      <p:sp>
        <p:nvSpPr>
          <p:cNvPr id="3" name="Subtitle 2">
            <a:extLst>
              <a:ext uri="{FF2B5EF4-FFF2-40B4-BE49-F238E27FC236}">
                <a16:creationId xmlns:a16="http://schemas.microsoft.com/office/drawing/2014/main" id="{01B39E8C-A906-B71A-E4BB-D1F1E08C6BA2}"/>
              </a:ext>
            </a:extLst>
          </p:cNvPr>
          <p:cNvSpPr>
            <a:spLocks noGrp="1"/>
          </p:cNvSpPr>
          <p:nvPr>
            <p:ph type="subTitle" idx="1"/>
          </p:nvPr>
        </p:nvSpPr>
        <p:spPr>
          <a:xfrm>
            <a:off x="684225" y="3425899"/>
            <a:ext cx="5185297" cy="2309737"/>
          </a:xfrm>
        </p:spPr>
        <p:txBody>
          <a:bodyPr>
            <a:normAutofit/>
          </a:bodyPr>
          <a:lstStyle/>
          <a:p>
            <a:r>
              <a:rPr lang="en-GB" dirty="0"/>
              <a:t>Reception – Bumblebee Class 2026-27</a:t>
            </a:r>
          </a:p>
        </p:txBody>
      </p:sp>
      <p:pic>
        <p:nvPicPr>
          <p:cNvPr id="1026" name="Picture 2" descr="Imagery Clipart - ClipartSign">
            <a:extLst>
              <a:ext uri="{FF2B5EF4-FFF2-40B4-BE49-F238E27FC236}">
                <a16:creationId xmlns:a16="http://schemas.microsoft.com/office/drawing/2014/main" id="{2C635BE7-14C1-F38F-2CEF-F014A0CA5D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9701" y="2517268"/>
            <a:ext cx="663192" cy="614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7384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C5500-43F6-B3E9-DC6A-8DF6F355D9EA}"/>
              </a:ext>
            </a:extLst>
          </p:cNvPr>
          <p:cNvSpPr>
            <a:spLocks noGrp="1"/>
          </p:cNvSpPr>
          <p:nvPr>
            <p:ph type="title"/>
          </p:nvPr>
        </p:nvSpPr>
        <p:spPr/>
        <p:txBody>
          <a:bodyPr/>
          <a:lstStyle/>
          <a:p>
            <a:r>
              <a:rPr lang="en-GB" dirty="0"/>
              <a:t>Classroom staff</a:t>
            </a:r>
          </a:p>
        </p:txBody>
      </p:sp>
      <p:sp>
        <p:nvSpPr>
          <p:cNvPr id="3" name="Content Placeholder 2">
            <a:extLst>
              <a:ext uri="{FF2B5EF4-FFF2-40B4-BE49-F238E27FC236}">
                <a16:creationId xmlns:a16="http://schemas.microsoft.com/office/drawing/2014/main" id="{50DDB14B-1300-3B2C-4D1B-C3E2935C7CB7}"/>
              </a:ext>
            </a:extLst>
          </p:cNvPr>
          <p:cNvSpPr>
            <a:spLocks noGrp="1"/>
          </p:cNvSpPr>
          <p:nvPr>
            <p:ph idx="1"/>
          </p:nvPr>
        </p:nvSpPr>
        <p:spPr/>
        <p:txBody>
          <a:bodyPr/>
          <a:lstStyle/>
          <a:p>
            <a:r>
              <a:rPr lang="en-GB" dirty="0"/>
              <a:t>Mrs Young teaches Monday-Wednesday and Mrs Bursey teaches Thursdays and Fridays. </a:t>
            </a:r>
          </a:p>
          <a:p>
            <a:r>
              <a:rPr lang="en-GB" dirty="0"/>
              <a:t>Ms Lynn will support in class all week. </a:t>
            </a:r>
          </a:p>
          <a:p>
            <a:r>
              <a:rPr lang="en-GB" dirty="0"/>
              <a:t>We will have other adults (teaching assistants) in the class supporting your children who you will get to know from September. </a:t>
            </a:r>
          </a:p>
        </p:txBody>
      </p:sp>
      <p:pic>
        <p:nvPicPr>
          <p:cNvPr id="5" name="Picture 4">
            <a:extLst>
              <a:ext uri="{FF2B5EF4-FFF2-40B4-BE49-F238E27FC236}">
                <a16:creationId xmlns:a16="http://schemas.microsoft.com/office/drawing/2014/main" id="{1852A578-29ED-0DA4-9DD3-8206DD437489}"/>
              </a:ext>
            </a:extLst>
          </p:cNvPr>
          <p:cNvPicPr>
            <a:picLocks noChangeAspect="1"/>
          </p:cNvPicPr>
          <p:nvPr/>
        </p:nvPicPr>
        <p:blipFill>
          <a:blip r:embed="rId2"/>
          <a:srcRect r="3637"/>
          <a:stretch/>
        </p:blipFill>
        <p:spPr>
          <a:xfrm>
            <a:off x="3975640" y="4266496"/>
            <a:ext cx="4487965" cy="1153255"/>
          </a:xfrm>
          <a:prstGeom prst="rect">
            <a:avLst/>
          </a:prstGeom>
        </p:spPr>
      </p:pic>
      <p:pic>
        <p:nvPicPr>
          <p:cNvPr id="7" name="Picture 6">
            <a:extLst>
              <a:ext uri="{FF2B5EF4-FFF2-40B4-BE49-F238E27FC236}">
                <a16:creationId xmlns:a16="http://schemas.microsoft.com/office/drawing/2014/main" id="{3D5E0219-EE4D-9320-F71D-C7F1A057879F}"/>
              </a:ext>
            </a:extLst>
          </p:cNvPr>
          <p:cNvPicPr>
            <a:picLocks noChangeAspect="1"/>
          </p:cNvPicPr>
          <p:nvPr/>
        </p:nvPicPr>
        <p:blipFill>
          <a:blip r:embed="rId3"/>
          <a:stretch>
            <a:fillRect/>
          </a:stretch>
        </p:blipFill>
        <p:spPr>
          <a:xfrm>
            <a:off x="577752" y="4266497"/>
            <a:ext cx="3298306" cy="1153254"/>
          </a:xfrm>
          <a:prstGeom prst="rect">
            <a:avLst/>
          </a:prstGeom>
        </p:spPr>
      </p:pic>
      <p:pic>
        <p:nvPicPr>
          <p:cNvPr id="6" name="Picture 5">
            <a:extLst>
              <a:ext uri="{FF2B5EF4-FFF2-40B4-BE49-F238E27FC236}">
                <a16:creationId xmlns:a16="http://schemas.microsoft.com/office/drawing/2014/main" id="{EECD0E01-EFFA-808A-5577-544BA8B26937}"/>
              </a:ext>
            </a:extLst>
          </p:cNvPr>
          <p:cNvPicPr>
            <a:picLocks noChangeAspect="1"/>
          </p:cNvPicPr>
          <p:nvPr/>
        </p:nvPicPr>
        <p:blipFill>
          <a:blip r:embed="rId4"/>
          <a:stretch>
            <a:fillRect/>
          </a:stretch>
        </p:blipFill>
        <p:spPr>
          <a:xfrm>
            <a:off x="766499" y="5534845"/>
            <a:ext cx="2684067" cy="1013034"/>
          </a:xfrm>
          <a:prstGeom prst="rect">
            <a:avLst/>
          </a:prstGeom>
        </p:spPr>
      </p:pic>
    </p:spTree>
    <p:extLst>
      <p:ext uri="{BB962C8B-B14F-4D97-AF65-F5344CB8AC3E}">
        <p14:creationId xmlns:p14="http://schemas.microsoft.com/office/powerpoint/2010/main" val="319101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BABF1-2A28-80B1-F88A-DCC5ED137E98}"/>
              </a:ext>
            </a:extLst>
          </p:cNvPr>
          <p:cNvSpPr>
            <a:spLocks noGrp="1"/>
          </p:cNvSpPr>
          <p:nvPr>
            <p:ph type="title"/>
          </p:nvPr>
        </p:nvSpPr>
        <p:spPr/>
        <p:txBody>
          <a:bodyPr/>
          <a:lstStyle/>
          <a:p>
            <a:r>
              <a:rPr lang="en-GB" dirty="0"/>
              <a:t>Our Day</a:t>
            </a:r>
          </a:p>
        </p:txBody>
      </p:sp>
      <p:sp>
        <p:nvSpPr>
          <p:cNvPr id="3" name="Content Placeholder 2">
            <a:extLst>
              <a:ext uri="{FF2B5EF4-FFF2-40B4-BE49-F238E27FC236}">
                <a16:creationId xmlns:a16="http://schemas.microsoft.com/office/drawing/2014/main" id="{E4652161-CC43-0A88-D7C4-3A9D68435128}"/>
              </a:ext>
            </a:extLst>
          </p:cNvPr>
          <p:cNvSpPr>
            <a:spLocks noGrp="1"/>
          </p:cNvSpPr>
          <p:nvPr>
            <p:ph idx="1"/>
          </p:nvPr>
        </p:nvSpPr>
        <p:spPr>
          <a:xfrm>
            <a:off x="677334" y="1488613"/>
            <a:ext cx="8596668" cy="4898119"/>
          </a:xfrm>
        </p:spPr>
        <p:txBody>
          <a:bodyPr>
            <a:normAutofit/>
          </a:bodyPr>
          <a:lstStyle/>
          <a:p>
            <a:r>
              <a:rPr lang="en-GB" dirty="0"/>
              <a:t>We come in and register where we ask the children what they are having for lunch.</a:t>
            </a:r>
          </a:p>
          <a:p>
            <a:r>
              <a:rPr lang="en-GB" dirty="0"/>
              <a:t>Then we do a short phonics sessions.</a:t>
            </a:r>
          </a:p>
          <a:p>
            <a:r>
              <a:rPr lang="en-GB" dirty="0"/>
              <a:t>Next, children go to playing and learning time and have snack at 10.30am.</a:t>
            </a:r>
          </a:p>
          <a:p>
            <a:r>
              <a:rPr lang="en-GB" dirty="0"/>
              <a:t>Then we do a Storytime and foundational knowledge session and then children go to their playing and learning and work in small groups. </a:t>
            </a:r>
          </a:p>
          <a:p>
            <a:r>
              <a:rPr lang="en-GB" dirty="0"/>
              <a:t>Lunch is 12-12.50. Children eat in the dinner hall and when finished have a short play in our garden. After Christmas they will play on the main playground with the rest of the school.</a:t>
            </a:r>
          </a:p>
          <a:p>
            <a:r>
              <a:rPr lang="en-GB" dirty="0"/>
              <a:t>In the afternoon we do another short phonics session and maths. Then go to playing and learning. </a:t>
            </a:r>
          </a:p>
          <a:p>
            <a:endParaRPr lang="en-GB" dirty="0"/>
          </a:p>
          <a:p>
            <a:endParaRPr lang="en-GB" dirty="0"/>
          </a:p>
          <a:p>
            <a:endParaRPr lang="en-GB" dirty="0"/>
          </a:p>
        </p:txBody>
      </p:sp>
      <p:pic>
        <p:nvPicPr>
          <p:cNvPr id="5" name="Picture 4">
            <a:extLst>
              <a:ext uri="{FF2B5EF4-FFF2-40B4-BE49-F238E27FC236}">
                <a16:creationId xmlns:a16="http://schemas.microsoft.com/office/drawing/2014/main" id="{AA4081EF-D002-E0D8-F198-BF05A9168D4B}"/>
              </a:ext>
            </a:extLst>
          </p:cNvPr>
          <p:cNvPicPr>
            <a:picLocks noChangeAspect="1"/>
          </p:cNvPicPr>
          <p:nvPr/>
        </p:nvPicPr>
        <p:blipFill>
          <a:blip r:embed="rId2"/>
          <a:stretch>
            <a:fillRect/>
          </a:stretch>
        </p:blipFill>
        <p:spPr>
          <a:xfrm>
            <a:off x="8856551" y="2472704"/>
            <a:ext cx="834901" cy="500611"/>
          </a:xfrm>
          <a:prstGeom prst="rect">
            <a:avLst/>
          </a:prstGeom>
        </p:spPr>
      </p:pic>
      <p:pic>
        <p:nvPicPr>
          <p:cNvPr id="7" name="Picture 6">
            <a:extLst>
              <a:ext uri="{FF2B5EF4-FFF2-40B4-BE49-F238E27FC236}">
                <a16:creationId xmlns:a16="http://schemas.microsoft.com/office/drawing/2014/main" id="{F8A44C98-DFFD-C9AE-B05D-DD5EF7CC7E9B}"/>
              </a:ext>
            </a:extLst>
          </p:cNvPr>
          <p:cNvPicPr>
            <a:picLocks noChangeAspect="1"/>
          </p:cNvPicPr>
          <p:nvPr/>
        </p:nvPicPr>
        <p:blipFill>
          <a:blip r:embed="rId3"/>
          <a:stretch>
            <a:fillRect/>
          </a:stretch>
        </p:blipFill>
        <p:spPr>
          <a:xfrm>
            <a:off x="5053306" y="1834795"/>
            <a:ext cx="758055" cy="733514"/>
          </a:xfrm>
          <a:prstGeom prst="rect">
            <a:avLst/>
          </a:prstGeom>
        </p:spPr>
      </p:pic>
      <p:pic>
        <p:nvPicPr>
          <p:cNvPr id="9" name="Picture 8">
            <a:extLst>
              <a:ext uri="{FF2B5EF4-FFF2-40B4-BE49-F238E27FC236}">
                <a16:creationId xmlns:a16="http://schemas.microsoft.com/office/drawing/2014/main" id="{9D1130A3-47BF-1D6F-C11B-FA547733EDE8}"/>
              </a:ext>
            </a:extLst>
          </p:cNvPr>
          <p:cNvPicPr>
            <a:picLocks noChangeAspect="1"/>
          </p:cNvPicPr>
          <p:nvPr/>
        </p:nvPicPr>
        <p:blipFill>
          <a:blip r:embed="rId4"/>
          <a:srcRect l="3296"/>
          <a:stretch/>
        </p:blipFill>
        <p:spPr>
          <a:xfrm>
            <a:off x="8856551" y="3884686"/>
            <a:ext cx="834901" cy="624182"/>
          </a:xfrm>
          <a:prstGeom prst="rect">
            <a:avLst/>
          </a:prstGeom>
        </p:spPr>
      </p:pic>
      <p:pic>
        <p:nvPicPr>
          <p:cNvPr id="11" name="Picture 10">
            <a:extLst>
              <a:ext uri="{FF2B5EF4-FFF2-40B4-BE49-F238E27FC236}">
                <a16:creationId xmlns:a16="http://schemas.microsoft.com/office/drawing/2014/main" id="{517B6BCD-703A-D514-9EA9-6B61050B9D14}"/>
              </a:ext>
            </a:extLst>
          </p:cNvPr>
          <p:cNvPicPr>
            <a:picLocks noChangeAspect="1"/>
          </p:cNvPicPr>
          <p:nvPr/>
        </p:nvPicPr>
        <p:blipFill>
          <a:blip r:embed="rId5"/>
          <a:srcRect l="2747" t="5821"/>
          <a:stretch/>
        </p:blipFill>
        <p:spPr>
          <a:xfrm>
            <a:off x="3519577" y="4927601"/>
            <a:ext cx="560717" cy="533298"/>
          </a:xfrm>
          <a:prstGeom prst="rect">
            <a:avLst/>
          </a:prstGeom>
        </p:spPr>
      </p:pic>
      <p:pic>
        <p:nvPicPr>
          <p:cNvPr id="13" name="Picture 12">
            <a:extLst>
              <a:ext uri="{FF2B5EF4-FFF2-40B4-BE49-F238E27FC236}">
                <a16:creationId xmlns:a16="http://schemas.microsoft.com/office/drawing/2014/main" id="{2EDF673B-F5AF-818D-A80C-09352419ED58}"/>
              </a:ext>
            </a:extLst>
          </p:cNvPr>
          <p:cNvPicPr>
            <a:picLocks noChangeAspect="1"/>
          </p:cNvPicPr>
          <p:nvPr/>
        </p:nvPicPr>
        <p:blipFill>
          <a:blip r:embed="rId6"/>
          <a:stretch>
            <a:fillRect/>
          </a:stretch>
        </p:blipFill>
        <p:spPr>
          <a:xfrm>
            <a:off x="9274001" y="3161330"/>
            <a:ext cx="534899" cy="500611"/>
          </a:xfrm>
          <a:prstGeom prst="rect">
            <a:avLst/>
          </a:prstGeom>
        </p:spPr>
      </p:pic>
    </p:spTree>
    <p:extLst>
      <p:ext uri="{BB962C8B-B14F-4D97-AF65-F5344CB8AC3E}">
        <p14:creationId xmlns:p14="http://schemas.microsoft.com/office/powerpoint/2010/main" val="2580829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79E4A-8895-59FA-192E-0F31D3786AC5}"/>
              </a:ext>
            </a:extLst>
          </p:cNvPr>
          <p:cNvSpPr>
            <a:spLocks noGrp="1"/>
          </p:cNvSpPr>
          <p:nvPr>
            <p:ph type="title"/>
          </p:nvPr>
        </p:nvSpPr>
        <p:spPr/>
        <p:txBody>
          <a:bodyPr/>
          <a:lstStyle/>
          <a:p>
            <a:r>
              <a:rPr lang="en-GB" dirty="0"/>
              <a:t>Communications</a:t>
            </a:r>
          </a:p>
        </p:txBody>
      </p:sp>
      <p:sp>
        <p:nvSpPr>
          <p:cNvPr id="3" name="Content Placeholder 2">
            <a:extLst>
              <a:ext uri="{FF2B5EF4-FFF2-40B4-BE49-F238E27FC236}">
                <a16:creationId xmlns:a16="http://schemas.microsoft.com/office/drawing/2014/main" id="{6A3DCE5D-41EA-8AD2-FA65-BDB6FE0C02EC}"/>
              </a:ext>
            </a:extLst>
          </p:cNvPr>
          <p:cNvSpPr>
            <a:spLocks noGrp="1"/>
          </p:cNvSpPr>
          <p:nvPr>
            <p:ph idx="1"/>
          </p:nvPr>
        </p:nvSpPr>
        <p:spPr/>
        <p:txBody>
          <a:bodyPr/>
          <a:lstStyle/>
          <a:p>
            <a:r>
              <a:rPr lang="en-GB" dirty="0"/>
              <a:t>A whole school weekly newsletter is sent out via email. This has key dates and additional information on it. It is sent by email. Please check this each week.</a:t>
            </a:r>
          </a:p>
          <a:p>
            <a:r>
              <a:rPr lang="en-GB" dirty="0"/>
              <a:t>Home school planners should be in bags every day. You can use these to write short message to us and record when your child reads at home.</a:t>
            </a:r>
          </a:p>
          <a:p>
            <a:r>
              <a:rPr lang="en-GB" dirty="0"/>
              <a:t>You can also use Tapestry to communicate with us.</a:t>
            </a:r>
          </a:p>
          <a:p>
            <a:pPr marL="0" indent="0">
              <a:buNone/>
            </a:pPr>
            <a:endParaRPr lang="en-GB" dirty="0"/>
          </a:p>
        </p:txBody>
      </p:sp>
      <p:pic>
        <p:nvPicPr>
          <p:cNvPr id="5" name="Picture 4">
            <a:extLst>
              <a:ext uri="{FF2B5EF4-FFF2-40B4-BE49-F238E27FC236}">
                <a16:creationId xmlns:a16="http://schemas.microsoft.com/office/drawing/2014/main" id="{85359B74-C242-1D61-F600-E96150ADFFED}"/>
              </a:ext>
            </a:extLst>
          </p:cNvPr>
          <p:cNvPicPr>
            <a:picLocks noChangeAspect="1"/>
          </p:cNvPicPr>
          <p:nvPr/>
        </p:nvPicPr>
        <p:blipFill>
          <a:blip r:embed="rId2"/>
          <a:stretch>
            <a:fillRect/>
          </a:stretch>
        </p:blipFill>
        <p:spPr>
          <a:xfrm>
            <a:off x="9083429" y="2231800"/>
            <a:ext cx="862828" cy="459652"/>
          </a:xfrm>
          <a:prstGeom prst="rect">
            <a:avLst/>
          </a:prstGeom>
        </p:spPr>
      </p:pic>
      <p:pic>
        <p:nvPicPr>
          <p:cNvPr id="7" name="Picture 6">
            <a:extLst>
              <a:ext uri="{FF2B5EF4-FFF2-40B4-BE49-F238E27FC236}">
                <a16:creationId xmlns:a16="http://schemas.microsoft.com/office/drawing/2014/main" id="{9E4C13CD-4861-7B84-69F9-F7D6F1E3162C}"/>
              </a:ext>
            </a:extLst>
          </p:cNvPr>
          <p:cNvPicPr>
            <a:picLocks noChangeAspect="1"/>
          </p:cNvPicPr>
          <p:nvPr/>
        </p:nvPicPr>
        <p:blipFill>
          <a:blip r:embed="rId3"/>
          <a:stretch>
            <a:fillRect/>
          </a:stretch>
        </p:blipFill>
        <p:spPr>
          <a:xfrm>
            <a:off x="9183416" y="3131612"/>
            <a:ext cx="584001" cy="594776"/>
          </a:xfrm>
          <a:prstGeom prst="rect">
            <a:avLst/>
          </a:prstGeom>
        </p:spPr>
      </p:pic>
      <p:pic>
        <p:nvPicPr>
          <p:cNvPr id="9" name="Picture 8">
            <a:extLst>
              <a:ext uri="{FF2B5EF4-FFF2-40B4-BE49-F238E27FC236}">
                <a16:creationId xmlns:a16="http://schemas.microsoft.com/office/drawing/2014/main" id="{AD557FC7-1FB2-27FE-FA05-3722EB088919}"/>
              </a:ext>
            </a:extLst>
          </p:cNvPr>
          <p:cNvPicPr>
            <a:picLocks noChangeAspect="1"/>
          </p:cNvPicPr>
          <p:nvPr/>
        </p:nvPicPr>
        <p:blipFill>
          <a:blip r:embed="rId4"/>
          <a:stretch>
            <a:fillRect/>
          </a:stretch>
        </p:blipFill>
        <p:spPr>
          <a:xfrm>
            <a:off x="6462926" y="3812806"/>
            <a:ext cx="862828" cy="911575"/>
          </a:xfrm>
          <a:prstGeom prst="rect">
            <a:avLst/>
          </a:prstGeom>
        </p:spPr>
      </p:pic>
    </p:spTree>
    <p:extLst>
      <p:ext uri="{BB962C8B-B14F-4D97-AF65-F5344CB8AC3E}">
        <p14:creationId xmlns:p14="http://schemas.microsoft.com/office/powerpoint/2010/main" val="1306181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1E026-3F0B-B514-C396-67912C106B20}"/>
              </a:ext>
            </a:extLst>
          </p:cNvPr>
          <p:cNvSpPr>
            <a:spLocks noGrp="1"/>
          </p:cNvSpPr>
          <p:nvPr>
            <p:ph type="title"/>
          </p:nvPr>
        </p:nvSpPr>
        <p:spPr/>
        <p:txBody>
          <a:bodyPr/>
          <a:lstStyle/>
          <a:p>
            <a:r>
              <a:rPr lang="en-GB" dirty="0"/>
              <a:t>Tapestry</a:t>
            </a:r>
          </a:p>
        </p:txBody>
      </p:sp>
      <p:sp>
        <p:nvSpPr>
          <p:cNvPr id="3" name="Content Placeholder 2">
            <a:extLst>
              <a:ext uri="{FF2B5EF4-FFF2-40B4-BE49-F238E27FC236}">
                <a16:creationId xmlns:a16="http://schemas.microsoft.com/office/drawing/2014/main" id="{0D0C44AB-3757-4B61-9F57-81CBF6F3020C}"/>
              </a:ext>
            </a:extLst>
          </p:cNvPr>
          <p:cNvSpPr>
            <a:spLocks noGrp="1"/>
          </p:cNvSpPr>
          <p:nvPr>
            <p:ph idx="1"/>
          </p:nvPr>
        </p:nvSpPr>
        <p:spPr/>
        <p:txBody>
          <a:bodyPr/>
          <a:lstStyle/>
          <a:p>
            <a:r>
              <a:rPr lang="en-GB" dirty="0"/>
              <a:t>We use Tapestry to record weekly whole class observations and share special events. </a:t>
            </a:r>
          </a:p>
          <a:p>
            <a:r>
              <a:rPr lang="en-GB" dirty="0"/>
              <a:t>We would also encourage you to share learning experiences and family times on there too. </a:t>
            </a:r>
          </a:p>
          <a:p>
            <a:pPr marL="0" indent="0">
              <a:buNone/>
            </a:pPr>
            <a:endParaRPr lang="en-GB" dirty="0"/>
          </a:p>
        </p:txBody>
      </p:sp>
      <p:pic>
        <p:nvPicPr>
          <p:cNvPr id="5" name="Picture 4">
            <a:extLst>
              <a:ext uri="{FF2B5EF4-FFF2-40B4-BE49-F238E27FC236}">
                <a16:creationId xmlns:a16="http://schemas.microsoft.com/office/drawing/2014/main" id="{B4B1F011-4457-2992-CE1D-B38B77AB5D11}"/>
              </a:ext>
            </a:extLst>
          </p:cNvPr>
          <p:cNvPicPr>
            <a:picLocks noChangeAspect="1"/>
          </p:cNvPicPr>
          <p:nvPr/>
        </p:nvPicPr>
        <p:blipFill>
          <a:blip r:embed="rId2"/>
          <a:stretch>
            <a:fillRect/>
          </a:stretch>
        </p:blipFill>
        <p:spPr>
          <a:xfrm>
            <a:off x="3200368" y="284989"/>
            <a:ext cx="1395934" cy="1474800"/>
          </a:xfrm>
          <a:prstGeom prst="rect">
            <a:avLst/>
          </a:prstGeom>
        </p:spPr>
      </p:pic>
    </p:spTree>
    <p:extLst>
      <p:ext uri="{BB962C8B-B14F-4D97-AF65-F5344CB8AC3E}">
        <p14:creationId xmlns:p14="http://schemas.microsoft.com/office/powerpoint/2010/main" val="3990744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509E0-7C9B-D130-68E7-763BEC87DE27}"/>
              </a:ext>
            </a:extLst>
          </p:cNvPr>
          <p:cNvSpPr>
            <a:spLocks noGrp="1"/>
          </p:cNvSpPr>
          <p:nvPr>
            <p:ph type="title"/>
          </p:nvPr>
        </p:nvSpPr>
        <p:spPr/>
        <p:txBody>
          <a:bodyPr/>
          <a:lstStyle/>
          <a:p>
            <a:r>
              <a:rPr lang="en-GB" dirty="0"/>
              <a:t>Reading</a:t>
            </a:r>
          </a:p>
        </p:txBody>
      </p:sp>
      <p:sp>
        <p:nvSpPr>
          <p:cNvPr id="3" name="Content Placeholder 2">
            <a:extLst>
              <a:ext uri="{FF2B5EF4-FFF2-40B4-BE49-F238E27FC236}">
                <a16:creationId xmlns:a16="http://schemas.microsoft.com/office/drawing/2014/main" id="{63341EEC-E109-6644-58C4-07F00B17FC47}"/>
              </a:ext>
            </a:extLst>
          </p:cNvPr>
          <p:cNvSpPr>
            <a:spLocks noGrp="1"/>
          </p:cNvSpPr>
          <p:nvPr>
            <p:ph idx="1"/>
          </p:nvPr>
        </p:nvSpPr>
        <p:spPr/>
        <p:txBody>
          <a:bodyPr/>
          <a:lstStyle/>
          <a:p>
            <a:r>
              <a:rPr lang="en-GB" dirty="0"/>
              <a:t>We expect you to read with your child at home 5 times a week and record this in their planner. Reading at home makes a difference to your child’s progress. </a:t>
            </a:r>
          </a:p>
          <a:p>
            <a:r>
              <a:rPr lang="en-GB" dirty="0"/>
              <a:t>They achieve a tick to acknowledge each week when they read 5 times. On their tenth week of reading 5 times, they will receive a certificate and a book to take home. </a:t>
            </a:r>
          </a:p>
          <a:p>
            <a:r>
              <a:rPr lang="en-GB" dirty="0"/>
              <a:t>We will in time be sending home a reading book. We will let you know when we will be doing this. </a:t>
            </a:r>
          </a:p>
          <a:p>
            <a:r>
              <a:rPr lang="en-GB" dirty="0"/>
              <a:t>We will be doing a phonics share session for you to see phonics in action in the second half of Autumn Term. We will send out advance warning of this via a letter.</a:t>
            </a:r>
          </a:p>
        </p:txBody>
      </p:sp>
      <p:pic>
        <p:nvPicPr>
          <p:cNvPr id="5" name="Picture 4">
            <a:extLst>
              <a:ext uri="{FF2B5EF4-FFF2-40B4-BE49-F238E27FC236}">
                <a16:creationId xmlns:a16="http://schemas.microsoft.com/office/drawing/2014/main" id="{AC8A53E6-387E-A8F6-F85D-FA50D614260B}"/>
              </a:ext>
            </a:extLst>
          </p:cNvPr>
          <p:cNvPicPr>
            <a:picLocks noChangeAspect="1"/>
          </p:cNvPicPr>
          <p:nvPr/>
        </p:nvPicPr>
        <p:blipFill>
          <a:blip r:embed="rId2"/>
          <a:stretch>
            <a:fillRect/>
          </a:stretch>
        </p:blipFill>
        <p:spPr>
          <a:xfrm>
            <a:off x="3108369" y="379411"/>
            <a:ext cx="1136931" cy="1098260"/>
          </a:xfrm>
          <a:prstGeom prst="rect">
            <a:avLst/>
          </a:prstGeom>
        </p:spPr>
      </p:pic>
    </p:spTree>
    <p:extLst>
      <p:ext uri="{BB962C8B-B14F-4D97-AF65-F5344CB8AC3E}">
        <p14:creationId xmlns:p14="http://schemas.microsoft.com/office/powerpoint/2010/main" val="142069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10C8C-D4EC-2ABE-ADA4-296687F8A86E}"/>
              </a:ext>
            </a:extLst>
          </p:cNvPr>
          <p:cNvSpPr>
            <a:spLocks noGrp="1"/>
          </p:cNvSpPr>
          <p:nvPr>
            <p:ph type="title"/>
          </p:nvPr>
        </p:nvSpPr>
        <p:spPr/>
        <p:txBody>
          <a:bodyPr/>
          <a:lstStyle/>
          <a:p>
            <a:r>
              <a:rPr lang="en-GB" dirty="0"/>
              <a:t>Learning in our classroom</a:t>
            </a:r>
          </a:p>
        </p:txBody>
      </p:sp>
      <p:pic>
        <p:nvPicPr>
          <p:cNvPr id="5" name="Content Placeholder 4">
            <a:extLst>
              <a:ext uri="{FF2B5EF4-FFF2-40B4-BE49-F238E27FC236}">
                <a16:creationId xmlns:a16="http://schemas.microsoft.com/office/drawing/2014/main" id="{97F6EF73-D763-09AB-DFBC-1CE48DA00ED9}"/>
              </a:ext>
            </a:extLst>
          </p:cNvPr>
          <p:cNvPicPr>
            <a:picLocks noGrp="1" noChangeAspect="1"/>
          </p:cNvPicPr>
          <p:nvPr>
            <p:ph idx="1"/>
          </p:nvPr>
        </p:nvPicPr>
        <p:blipFill>
          <a:blip r:embed="rId2"/>
          <a:stretch>
            <a:fillRect/>
          </a:stretch>
        </p:blipFill>
        <p:spPr>
          <a:xfrm>
            <a:off x="132652" y="1575913"/>
            <a:ext cx="3343507" cy="2321073"/>
          </a:xfrm>
        </p:spPr>
      </p:pic>
      <p:pic>
        <p:nvPicPr>
          <p:cNvPr id="7" name="Picture 6">
            <a:extLst>
              <a:ext uri="{FF2B5EF4-FFF2-40B4-BE49-F238E27FC236}">
                <a16:creationId xmlns:a16="http://schemas.microsoft.com/office/drawing/2014/main" id="{23E77825-4E35-3680-1742-09F19D1A3A0C}"/>
              </a:ext>
            </a:extLst>
          </p:cNvPr>
          <p:cNvPicPr>
            <a:picLocks noChangeAspect="1"/>
          </p:cNvPicPr>
          <p:nvPr/>
        </p:nvPicPr>
        <p:blipFill>
          <a:blip r:embed="rId3"/>
          <a:stretch>
            <a:fillRect/>
          </a:stretch>
        </p:blipFill>
        <p:spPr>
          <a:xfrm>
            <a:off x="7318746" y="298447"/>
            <a:ext cx="3434601" cy="2784481"/>
          </a:xfrm>
          <a:prstGeom prst="rect">
            <a:avLst/>
          </a:prstGeom>
        </p:spPr>
      </p:pic>
      <p:pic>
        <p:nvPicPr>
          <p:cNvPr id="9" name="Picture 8">
            <a:extLst>
              <a:ext uri="{FF2B5EF4-FFF2-40B4-BE49-F238E27FC236}">
                <a16:creationId xmlns:a16="http://schemas.microsoft.com/office/drawing/2014/main" id="{1F71B1B2-1201-F012-1330-1E6DBF2D9460}"/>
              </a:ext>
            </a:extLst>
          </p:cNvPr>
          <p:cNvPicPr>
            <a:picLocks noChangeAspect="1"/>
          </p:cNvPicPr>
          <p:nvPr/>
        </p:nvPicPr>
        <p:blipFill rotWithShape="1">
          <a:blip r:embed="rId4"/>
          <a:srcRect l="7723" t="3683" r="2979" b="17882"/>
          <a:stretch/>
        </p:blipFill>
        <p:spPr>
          <a:xfrm>
            <a:off x="132652" y="3905149"/>
            <a:ext cx="3858722" cy="2702985"/>
          </a:xfrm>
          <a:prstGeom prst="rect">
            <a:avLst/>
          </a:prstGeom>
        </p:spPr>
      </p:pic>
      <p:pic>
        <p:nvPicPr>
          <p:cNvPr id="11" name="Picture 10">
            <a:extLst>
              <a:ext uri="{FF2B5EF4-FFF2-40B4-BE49-F238E27FC236}">
                <a16:creationId xmlns:a16="http://schemas.microsoft.com/office/drawing/2014/main" id="{DB508FB4-9774-C6ED-E44E-2CFF6944F7E7}"/>
              </a:ext>
            </a:extLst>
          </p:cNvPr>
          <p:cNvPicPr>
            <a:picLocks noChangeAspect="1"/>
          </p:cNvPicPr>
          <p:nvPr/>
        </p:nvPicPr>
        <p:blipFill>
          <a:blip r:embed="rId5"/>
          <a:stretch>
            <a:fillRect/>
          </a:stretch>
        </p:blipFill>
        <p:spPr>
          <a:xfrm>
            <a:off x="7869296" y="4129526"/>
            <a:ext cx="2938841" cy="2430027"/>
          </a:xfrm>
          <a:prstGeom prst="rect">
            <a:avLst/>
          </a:prstGeom>
        </p:spPr>
      </p:pic>
      <p:pic>
        <p:nvPicPr>
          <p:cNvPr id="13" name="Picture 12">
            <a:extLst>
              <a:ext uri="{FF2B5EF4-FFF2-40B4-BE49-F238E27FC236}">
                <a16:creationId xmlns:a16="http://schemas.microsoft.com/office/drawing/2014/main" id="{7F46D0E1-149A-F3F9-1CC6-31849008F0E8}"/>
              </a:ext>
            </a:extLst>
          </p:cNvPr>
          <p:cNvPicPr>
            <a:picLocks noChangeAspect="1"/>
          </p:cNvPicPr>
          <p:nvPr/>
        </p:nvPicPr>
        <p:blipFill>
          <a:blip r:embed="rId6"/>
          <a:stretch>
            <a:fillRect/>
          </a:stretch>
        </p:blipFill>
        <p:spPr>
          <a:xfrm>
            <a:off x="4049866" y="3983181"/>
            <a:ext cx="3529506" cy="2591162"/>
          </a:xfrm>
          <a:prstGeom prst="rect">
            <a:avLst/>
          </a:prstGeom>
        </p:spPr>
      </p:pic>
      <p:pic>
        <p:nvPicPr>
          <p:cNvPr id="15" name="Picture 14">
            <a:extLst>
              <a:ext uri="{FF2B5EF4-FFF2-40B4-BE49-F238E27FC236}">
                <a16:creationId xmlns:a16="http://schemas.microsoft.com/office/drawing/2014/main" id="{2904E737-ADDF-8100-4AAF-E675D1F724B2}"/>
              </a:ext>
            </a:extLst>
          </p:cNvPr>
          <p:cNvPicPr>
            <a:picLocks noChangeAspect="1"/>
          </p:cNvPicPr>
          <p:nvPr/>
        </p:nvPicPr>
        <p:blipFill>
          <a:blip r:embed="rId7"/>
          <a:stretch>
            <a:fillRect/>
          </a:stretch>
        </p:blipFill>
        <p:spPr>
          <a:xfrm>
            <a:off x="3736185" y="1411926"/>
            <a:ext cx="3228122" cy="2381401"/>
          </a:xfrm>
          <a:prstGeom prst="rect">
            <a:avLst/>
          </a:prstGeom>
        </p:spPr>
      </p:pic>
      <p:pic>
        <p:nvPicPr>
          <p:cNvPr id="17" name="Picture 16">
            <a:extLst>
              <a:ext uri="{FF2B5EF4-FFF2-40B4-BE49-F238E27FC236}">
                <a16:creationId xmlns:a16="http://schemas.microsoft.com/office/drawing/2014/main" id="{165A4842-0A41-43B8-66C0-633DE0C1B57C}"/>
              </a:ext>
            </a:extLst>
          </p:cNvPr>
          <p:cNvPicPr>
            <a:picLocks noChangeAspect="1"/>
          </p:cNvPicPr>
          <p:nvPr/>
        </p:nvPicPr>
        <p:blipFill>
          <a:blip r:embed="rId8"/>
          <a:stretch>
            <a:fillRect/>
          </a:stretch>
        </p:blipFill>
        <p:spPr>
          <a:xfrm>
            <a:off x="8753460" y="2694239"/>
            <a:ext cx="3025018" cy="2207792"/>
          </a:xfrm>
          <a:prstGeom prst="rect">
            <a:avLst/>
          </a:prstGeom>
        </p:spPr>
      </p:pic>
      <p:pic>
        <p:nvPicPr>
          <p:cNvPr id="19" name="Picture 18">
            <a:extLst>
              <a:ext uri="{FF2B5EF4-FFF2-40B4-BE49-F238E27FC236}">
                <a16:creationId xmlns:a16="http://schemas.microsoft.com/office/drawing/2014/main" id="{97214416-39EA-579F-5567-A57346BFE023}"/>
              </a:ext>
            </a:extLst>
          </p:cNvPr>
          <p:cNvPicPr>
            <a:picLocks noChangeAspect="1"/>
          </p:cNvPicPr>
          <p:nvPr/>
        </p:nvPicPr>
        <p:blipFill>
          <a:blip r:embed="rId9"/>
          <a:stretch>
            <a:fillRect/>
          </a:stretch>
        </p:blipFill>
        <p:spPr>
          <a:xfrm>
            <a:off x="5496130" y="2873946"/>
            <a:ext cx="3343507" cy="1512539"/>
          </a:xfrm>
          <a:prstGeom prst="rect">
            <a:avLst/>
          </a:prstGeom>
        </p:spPr>
      </p:pic>
    </p:spTree>
    <p:extLst>
      <p:ext uri="{BB962C8B-B14F-4D97-AF65-F5344CB8AC3E}">
        <p14:creationId xmlns:p14="http://schemas.microsoft.com/office/powerpoint/2010/main" val="734153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85985-5D89-FBD6-A7FE-2342406DD1FA}"/>
              </a:ext>
            </a:extLst>
          </p:cNvPr>
          <p:cNvSpPr>
            <a:spLocks noGrp="1"/>
          </p:cNvSpPr>
          <p:nvPr>
            <p:ph type="title"/>
          </p:nvPr>
        </p:nvSpPr>
        <p:spPr>
          <a:xfrm>
            <a:off x="483699" y="81332"/>
            <a:ext cx="10515600" cy="1325563"/>
          </a:xfrm>
        </p:spPr>
        <p:txBody>
          <a:bodyPr/>
          <a:lstStyle/>
          <a:p>
            <a:r>
              <a:rPr lang="en-GB" dirty="0"/>
              <a:t>Outdoor learning</a:t>
            </a:r>
          </a:p>
        </p:txBody>
      </p:sp>
      <p:pic>
        <p:nvPicPr>
          <p:cNvPr id="5" name="Content Placeholder 4">
            <a:extLst>
              <a:ext uri="{FF2B5EF4-FFF2-40B4-BE49-F238E27FC236}">
                <a16:creationId xmlns:a16="http://schemas.microsoft.com/office/drawing/2014/main" id="{207DFBAA-0BA6-669A-03A6-DED958662ADE}"/>
              </a:ext>
            </a:extLst>
          </p:cNvPr>
          <p:cNvPicPr>
            <a:picLocks noGrp="1" noChangeAspect="1"/>
          </p:cNvPicPr>
          <p:nvPr>
            <p:ph idx="1"/>
          </p:nvPr>
        </p:nvPicPr>
        <p:blipFill rotWithShape="1">
          <a:blip r:embed="rId2"/>
          <a:srcRect l="11262" r="16006"/>
          <a:stretch/>
        </p:blipFill>
        <p:spPr>
          <a:xfrm>
            <a:off x="483699" y="1513674"/>
            <a:ext cx="2753832" cy="2826499"/>
          </a:xfrm>
        </p:spPr>
      </p:pic>
      <p:pic>
        <p:nvPicPr>
          <p:cNvPr id="7" name="Picture 6">
            <a:extLst>
              <a:ext uri="{FF2B5EF4-FFF2-40B4-BE49-F238E27FC236}">
                <a16:creationId xmlns:a16="http://schemas.microsoft.com/office/drawing/2014/main" id="{CF5CD419-D4C5-A0A4-A727-9C7874281C63}"/>
              </a:ext>
            </a:extLst>
          </p:cNvPr>
          <p:cNvPicPr>
            <a:picLocks noChangeAspect="1"/>
          </p:cNvPicPr>
          <p:nvPr/>
        </p:nvPicPr>
        <p:blipFill>
          <a:blip r:embed="rId3"/>
          <a:stretch>
            <a:fillRect/>
          </a:stretch>
        </p:blipFill>
        <p:spPr>
          <a:xfrm>
            <a:off x="8964499" y="249514"/>
            <a:ext cx="2878398" cy="3179486"/>
          </a:xfrm>
          <a:prstGeom prst="rect">
            <a:avLst/>
          </a:prstGeom>
        </p:spPr>
      </p:pic>
      <p:pic>
        <p:nvPicPr>
          <p:cNvPr id="11" name="Picture 10">
            <a:extLst>
              <a:ext uri="{FF2B5EF4-FFF2-40B4-BE49-F238E27FC236}">
                <a16:creationId xmlns:a16="http://schemas.microsoft.com/office/drawing/2014/main" id="{FF7DAF3E-3C4F-6CBD-6036-1706A024EC38}"/>
              </a:ext>
            </a:extLst>
          </p:cNvPr>
          <p:cNvPicPr>
            <a:picLocks noChangeAspect="1"/>
          </p:cNvPicPr>
          <p:nvPr/>
        </p:nvPicPr>
        <p:blipFill>
          <a:blip r:embed="rId4"/>
          <a:stretch>
            <a:fillRect/>
          </a:stretch>
        </p:blipFill>
        <p:spPr>
          <a:xfrm>
            <a:off x="415981" y="4094825"/>
            <a:ext cx="2599148" cy="2599148"/>
          </a:xfrm>
          <a:prstGeom prst="rect">
            <a:avLst/>
          </a:prstGeom>
        </p:spPr>
      </p:pic>
      <p:pic>
        <p:nvPicPr>
          <p:cNvPr id="13" name="Picture 12">
            <a:extLst>
              <a:ext uri="{FF2B5EF4-FFF2-40B4-BE49-F238E27FC236}">
                <a16:creationId xmlns:a16="http://schemas.microsoft.com/office/drawing/2014/main" id="{76F65879-90D4-FBA6-ACF6-F2B48702BAFE}"/>
              </a:ext>
            </a:extLst>
          </p:cNvPr>
          <p:cNvPicPr>
            <a:picLocks noChangeAspect="1"/>
          </p:cNvPicPr>
          <p:nvPr/>
        </p:nvPicPr>
        <p:blipFill>
          <a:blip r:embed="rId5"/>
          <a:stretch>
            <a:fillRect/>
          </a:stretch>
        </p:blipFill>
        <p:spPr>
          <a:xfrm>
            <a:off x="5619817" y="546243"/>
            <a:ext cx="3007730" cy="3434503"/>
          </a:xfrm>
          <a:prstGeom prst="rect">
            <a:avLst/>
          </a:prstGeom>
        </p:spPr>
      </p:pic>
      <p:pic>
        <p:nvPicPr>
          <p:cNvPr id="9" name="Picture 8">
            <a:extLst>
              <a:ext uri="{FF2B5EF4-FFF2-40B4-BE49-F238E27FC236}">
                <a16:creationId xmlns:a16="http://schemas.microsoft.com/office/drawing/2014/main" id="{6080D1FB-79BA-1EB9-1B10-870966D25B55}"/>
              </a:ext>
            </a:extLst>
          </p:cNvPr>
          <p:cNvPicPr>
            <a:picLocks noChangeAspect="1"/>
          </p:cNvPicPr>
          <p:nvPr/>
        </p:nvPicPr>
        <p:blipFill>
          <a:blip r:embed="rId6"/>
          <a:stretch>
            <a:fillRect/>
          </a:stretch>
        </p:blipFill>
        <p:spPr>
          <a:xfrm>
            <a:off x="8645096" y="3058372"/>
            <a:ext cx="3063205" cy="3434503"/>
          </a:xfrm>
          <a:prstGeom prst="rect">
            <a:avLst/>
          </a:prstGeom>
        </p:spPr>
      </p:pic>
      <p:pic>
        <p:nvPicPr>
          <p:cNvPr id="17" name="Picture 16">
            <a:extLst>
              <a:ext uri="{FF2B5EF4-FFF2-40B4-BE49-F238E27FC236}">
                <a16:creationId xmlns:a16="http://schemas.microsoft.com/office/drawing/2014/main" id="{7366E1AF-B613-22FD-A53C-2C11EC14AEC8}"/>
              </a:ext>
            </a:extLst>
          </p:cNvPr>
          <p:cNvPicPr>
            <a:picLocks noChangeAspect="1"/>
          </p:cNvPicPr>
          <p:nvPr/>
        </p:nvPicPr>
        <p:blipFill rotWithShape="1">
          <a:blip r:embed="rId7"/>
          <a:srcRect t="10002"/>
          <a:stretch/>
        </p:blipFill>
        <p:spPr>
          <a:xfrm>
            <a:off x="3037339" y="1156001"/>
            <a:ext cx="2679981" cy="2693083"/>
          </a:xfrm>
          <a:prstGeom prst="rect">
            <a:avLst/>
          </a:prstGeom>
        </p:spPr>
      </p:pic>
      <p:pic>
        <p:nvPicPr>
          <p:cNvPr id="19" name="Picture 18">
            <a:extLst>
              <a:ext uri="{FF2B5EF4-FFF2-40B4-BE49-F238E27FC236}">
                <a16:creationId xmlns:a16="http://schemas.microsoft.com/office/drawing/2014/main" id="{06F6E101-8CAF-2FE8-0C84-74615FB3CAB5}"/>
              </a:ext>
            </a:extLst>
          </p:cNvPr>
          <p:cNvPicPr>
            <a:picLocks noChangeAspect="1"/>
          </p:cNvPicPr>
          <p:nvPr/>
        </p:nvPicPr>
        <p:blipFill>
          <a:blip r:embed="rId8"/>
          <a:stretch>
            <a:fillRect/>
          </a:stretch>
        </p:blipFill>
        <p:spPr>
          <a:xfrm>
            <a:off x="5424243" y="3281048"/>
            <a:ext cx="3063204" cy="3351058"/>
          </a:xfrm>
          <a:prstGeom prst="rect">
            <a:avLst/>
          </a:prstGeom>
        </p:spPr>
      </p:pic>
      <p:pic>
        <p:nvPicPr>
          <p:cNvPr id="23" name="Picture 22">
            <a:extLst>
              <a:ext uri="{FF2B5EF4-FFF2-40B4-BE49-F238E27FC236}">
                <a16:creationId xmlns:a16="http://schemas.microsoft.com/office/drawing/2014/main" id="{77448304-1482-949A-B1C8-51C3E0023CF8}"/>
              </a:ext>
            </a:extLst>
          </p:cNvPr>
          <p:cNvPicPr>
            <a:picLocks noChangeAspect="1"/>
          </p:cNvPicPr>
          <p:nvPr/>
        </p:nvPicPr>
        <p:blipFill>
          <a:blip r:embed="rId9"/>
          <a:stretch>
            <a:fillRect/>
          </a:stretch>
        </p:blipFill>
        <p:spPr>
          <a:xfrm>
            <a:off x="3235441" y="3827345"/>
            <a:ext cx="1823965" cy="2826500"/>
          </a:xfrm>
          <a:prstGeom prst="rect">
            <a:avLst/>
          </a:prstGeom>
        </p:spPr>
      </p:pic>
    </p:spTree>
    <p:extLst>
      <p:ext uri="{BB962C8B-B14F-4D97-AF65-F5344CB8AC3E}">
        <p14:creationId xmlns:p14="http://schemas.microsoft.com/office/powerpoint/2010/main" val="2432899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48077-A1F2-B6EB-BE30-16D9491766CD}"/>
              </a:ext>
            </a:extLst>
          </p:cNvPr>
          <p:cNvSpPr>
            <a:spLocks noGrp="1"/>
          </p:cNvSpPr>
          <p:nvPr>
            <p:ph type="title"/>
          </p:nvPr>
        </p:nvSpPr>
        <p:spPr>
          <a:xfrm>
            <a:off x="677334" y="609600"/>
            <a:ext cx="8596668" cy="1320800"/>
          </a:xfrm>
        </p:spPr>
        <p:txBody>
          <a:bodyPr anchor="t">
            <a:normAutofit/>
          </a:bodyPr>
          <a:lstStyle/>
          <a:p>
            <a:r>
              <a:rPr lang="en-GB" dirty="0"/>
              <a:t>Uniform</a:t>
            </a:r>
          </a:p>
        </p:txBody>
      </p:sp>
      <p:sp>
        <p:nvSpPr>
          <p:cNvPr id="3" name="Content Placeholder 2">
            <a:extLst>
              <a:ext uri="{FF2B5EF4-FFF2-40B4-BE49-F238E27FC236}">
                <a16:creationId xmlns:a16="http://schemas.microsoft.com/office/drawing/2014/main" id="{6039B01F-C894-68C7-14EB-D60F2B83E58F}"/>
              </a:ext>
            </a:extLst>
          </p:cNvPr>
          <p:cNvSpPr>
            <a:spLocks noGrp="1"/>
          </p:cNvSpPr>
          <p:nvPr>
            <p:ph idx="1"/>
          </p:nvPr>
        </p:nvSpPr>
        <p:spPr>
          <a:xfrm>
            <a:off x="677334" y="2160590"/>
            <a:ext cx="5220430" cy="3701270"/>
          </a:xfrm>
        </p:spPr>
        <p:txBody>
          <a:bodyPr>
            <a:normAutofit fontScale="92500" lnSpcReduction="20000"/>
          </a:bodyPr>
          <a:lstStyle/>
          <a:p>
            <a:r>
              <a:rPr lang="en-GB" dirty="0"/>
              <a:t>It is expected that all children will wear school uniform and school shoes. No trainers or sandals. </a:t>
            </a:r>
          </a:p>
          <a:p>
            <a:r>
              <a:rPr lang="en-GB" dirty="0"/>
              <a:t>On PE days children are asked to wear PE kit and their house colour t-shirt. Our PE day is a Tuesday. PE days can change each half term/term but we will let you know if it changes.   </a:t>
            </a:r>
          </a:p>
          <a:p>
            <a:r>
              <a:rPr lang="en-GB" dirty="0"/>
              <a:t>Earrings are not to be worn on PE days for health and safety reasons. We do not put tape on earrings so they must be removed before school.</a:t>
            </a:r>
          </a:p>
          <a:p>
            <a:r>
              <a:rPr lang="en-GB" dirty="0"/>
              <a:t>All this can be seen in more detail on our school website under the uniform policy. </a:t>
            </a:r>
          </a:p>
        </p:txBody>
      </p:sp>
      <p:pic>
        <p:nvPicPr>
          <p:cNvPr id="5" name="Picture 4" descr="A group of shirts and hats&#10;&#10;AI-generated content may be incorrect.">
            <a:extLst>
              <a:ext uri="{FF2B5EF4-FFF2-40B4-BE49-F238E27FC236}">
                <a16:creationId xmlns:a16="http://schemas.microsoft.com/office/drawing/2014/main" id="{CD5F0020-9070-2243-D8F4-DD7BA615A490}"/>
              </a:ext>
            </a:extLst>
          </p:cNvPr>
          <p:cNvPicPr>
            <a:picLocks noChangeAspect="1"/>
          </p:cNvPicPr>
          <p:nvPr/>
        </p:nvPicPr>
        <p:blipFill>
          <a:blip r:embed="rId2"/>
          <a:stretch>
            <a:fillRect/>
          </a:stretch>
        </p:blipFill>
        <p:spPr>
          <a:xfrm>
            <a:off x="6370959" y="1930400"/>
            <a:ext cx="3027026" cy="3702785"/>
          </a:xfrm>
          <a:prstGeom prst="rect">
            <a:avLst/>
          </a:prstGeom>
        </p:spPr>
      </p:pic>
      <p:pic>
        <p:nvPicPr>
          <p:cNvPr id="6" name="Picture 5">
            <a:extLst>
              <a:ext uri="{FF2B5EF4-FFF2-40B4-BE49-F238E27FC236}">
                <a16:creationId xmlns:a16="http://schemas.microsoft.com/office/drawing/2014/main" id="{2F525C8C-B6F0-07FB-031F-D0E51193EC81}"/>
              </a:ext>
            </a:extLst>
          </p:cNvPr>
          <p:cNvPicPr>
            <a:picLocks noChangeAspect="1"/>
          </p:cNvPicPr>
          <p:nvPr/>
        </p:nvPicPr>
        <p:blipFill>
          <a:blip r:embed="rId3"/>
          <a:stretch>
            <a:fillRect/>
          </a:stretch>
        </p:blipFill>
        <p:spPr>
          <a:xfrm>
            <a:off x="5835591" y="4201064"/>
            <a:ext cx="623396" cy="449723"/>
          </a:xfrm>
          <a:prstGeom prst="rect">
            <a:avLst/>
          </a:prstGeom>
        </p:spPr>
      </p:pic>
    </p:spTree>
    <p:extLst>
      <p:ext uri="{BB962C8B-B14F-4D97-AF65-F5344CB8AC3E}">
        <p14:creationId xmlns:p14="http://schemas.microsoft.com/office/powerpoint/2010/main" val="1028999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39D0D-78D1-E93D-FDB7-6564AA07B1BB}"/>
              </a:ext>
            </a:extLst>
          </p:cNvPr>
          <p:cNvSpPr>
            <a:spLocks noGrp="1"/>
          </p:cNvSpPr>
          <p:nvPr>
            <p:ph type="title"/>
          </p:nvPr>
        </p:nvSpPr>
        <p:spPr/>
        <p:txBody>
          <a:bodyPr/>
          <a:lstStyle/>
          <a:p>
            <a:r>
              <a:rPr lang="en-GB" dirty="0"/>
              <a:t>Assessments</a:t>
            </a:r>
          </a:p>
        </p:txBody>
      </p:sp>
      <p:sp>
        <p:nvSpPr>
          <p:cNvPr id="3" name="Content Placeholder 2">
            <a:extLst>
              <a:ext uri="{FF2B5EF4-FFF2-40B4-BE49-F238E27FC236}">
                <a16:creationId xmlns:a16="http://schemas.microsoft.com/office/drawing/2014/main" id="{95967B18-17C0-4718-7DB2-2CE917DE9BA8}"/>
              </a:ext>
            </a:extLst>
          </p:cNvPr>
          <p:cNvSpPr>
            <a:spLocks noGrp="1"/>
          </p:cNvSpPr>
          <p:nvPr>
            <p:ph idx="1"/>
          </p:nvPr>
        </p:nvSpPr>
        <p:spPr/>
        <p:txBody>
          <a:bodyPr/>
          <a:lstStyle/>
          <a:p>
            <a:r>
              <a:rPr lang="en-GB" dirty="0"/>
              <a:t>In reception there is a Government assessment called the Baseline assessment. This is completed with children in their first few weeks in school and is reported back to the government. We also do our own assessment son the children in maths, writing and reading skills. </a:t>
            </a:r>
          </a:p>
          <a:p>
            <a:r>
              <a:rPr lang="en-GB" dirty="0"/>
              <a:t>These assessments are to get a rough idea of where your child is working with their basic maths and English skills. </a:t>
            </a:r>
          </a:p>
          <a:p>
            <a:r>
              <a:rPr lang="en-GB" dirty="0"/>
              <a:t>We also monitor children’s progress and attainment at regular points throughout the year. </a:t>
            </a:r>
          </a:p>
          <a:p>
            <a:r>
              <a:rPr lang="en-GB" dirty="0"/>
              <a:t>Parents evenings happen each term and are a chance to discuss your child’s progress and attainment, as well as their general wellbeing in school. </a:t>
            </a:r>
          </a:p>
          <a:p>
            <a:endParaRPr lang="en-GB" dirty="0"/>
          </a:p>
        </p:txBody>
      </p:sp>
    </p:spTree>
    <p:extLst>
      <p:ext uri="{BB962C8B-B14F-4D97-AF65-F5344CB8AC3E}">
        <p14:creationId xmlns:p14="http://schemas.microsoft.com/office/powerpoint/2010/main" val="4172452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08752-9D41-8B67-BD30-49E49D758F13}"/>
              </a:ext>
            </a:extLst>
          </p:cNvPr>
          <p:cNvSpPr>
            <a:spLocks noGrp="1"/>
          </p:cNvSpPr>
          <p:nvPr>
            <p:ph type="title"/>
          </p:nvPr>
        </p:nvSpPr>
        <p:spPr/>
        <p:txBody>
          <a:bodyPr/>
          <a:lstStyle/>
          <a:p>
            <a:r>
              <a:rPr lang="en-GB" dirty="0"/>
              <a:t>Thank you! </a:t>
            </a:r>
          </a:p>
        </p:txBody>
      </p:sp>
      <p:pic>
        <p:nvPicPr>
          <p:cNvPr id="1026" name="Picture 2" descr="3,402 Displaying Question Stock Photos - Free &amp; Royalty-Free Stock ...">
            <a:extLst>
              <a:ext uri="{FF2B5EF4-FFF2-40B4-BE49-F238E27FC236}">
                <a16:creationId xmlns:a16="http://schemas.microsoft.com/office/drawing/2014/main" id="{E085B437-4FAF-3CCC-3114-48ABB684E5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6500" y="1930400"/>
            <a:ext cx="5618336" cy="3855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85040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AD9E04ED43D74CB62B53C7F0354145" ma:contentTypeVersion="29" ma:contentTypeDescription="Create a new document." ma:contentTypeScope="" ma:versionID="4afe8108b33f8785a87abf508468b669">
  <xsd:schema xmlns:xsd="http://www.w3.org/2001/XMLSchema" xmlns:xs="http://www.w3.org/2001/XMLSchema" xmlns:p="http://schemas.microsoft.com/office/2006/metadata/properties" xmlns:ns2="a0520e7d-56ac-42ba-8299-7941f60600bb" xmlns:ns3="2b734e5c-e2cf-4d91-a88f-3e50b50b24d7" xmlns:ns4="2b734e5c-e2cf-4d91-a88f-3e50b50b24d7" xmlns:ns5="a5016997-deea-4fdb-a97d-61eed343007a" targetNamespace="http://schemas.microsoft.com/office/2006/metadata/properties" ma:root="true" ma:fieldsID="63edb6c63f3feff353ae7f7639c9e720" ns2:_="" ns4:_="" ns5:_="">
    <xsd:import namespace="a0520e7d-56ac-42ba-8299-7941f60600bb"/>
    <xsd:import namespace="2b734e5c-e2cf-4d91-a88f-3e50b50b24d7"/>
    <xsd:import namespace="2b734e5c-e2cf-4d91-a88f-3e50b50b24d7"/>
    <xsd:import namespace="a5016997-deea-4fdb-a97d-61eed343007a"/>
    <xsd:element name="properties">
      <xsd:complexType>
        <xsd:sequence>
          <xsd:element name="documentManagement">
            <xsd:complexType>
              <xsd:all>
                <xsd:element ref="ns2:LocationsTaxHTField" minOccurs="0"/>
                <xsd:element ref="ns3:DocumentTypeTaxHTField" minOccurs="0"/>
                <xsd:element ref="ns3:DepartmentsTaxHTField" minOccurs="0"/>
                <xsd:element ref="ns3:KeywordsTagsTaxHTField" minOccurs="0"/>
                <xsd:element ref="ns4:b73a531bf2874837a19042fda8b245b9" minOccurs="0"/>
                <xsd:element ref="ns4:TaxCatchAll" minOccurs="0"/>
                <xsd:element ref="ns4:c9be4fc6f559450098a544dcf2e206c7" minOccurs="0"/>
                <xsd:element ref="ns4:p640f9c8b4b14857bdc671f534fc7d57" minOccurs="0"/>
                <xsd:element ref="ns4:g5236701626640c1ab96021ee8d14cff" minOccurs="0"/>
                <xsd:element ref="ns4:Owner" minOccurs="0"/>
                <xsd:element ref="ns4:SharedWithUsers" minOccurs="0"/>
                <xsd:element ref="ns4:SharedWithDetails" minOccurs="0"/>
                <xsd:element ref="ns5:MediaServiceMetadata" minOccurs="0"/>
                <xsd:element ref="ns5:MediaServiceFastMetadata" minOccurs="0"/>
                <xsd:element ref="ns5:MediaServiceSearchProperties" minOccurs="0"/>
                <xsd:element ref="ns5:lcf76f155ced4ddcb4097134ff3c332f" minOccurs="0"/>
                <xsd:element ref="ns5:MediaServiceObjectDetectorVersions" minOccurs="0"/>
                <xsd:element ref="ns5:MediaServiceOCR" minOccurs="0"/>
                <xsd:element ref="ns5:MediaServiceGenerationTime" minOccurs="0"/>
                <xsd:element ref="ns5:MediaServiceEventHashCode" minOccurs="0"/>
                <xsd:element ref="ns5:MediaServiceDateTaken" minOccurs="0"/>
                <xsd:element ref="ns5:MediaServiceLocation" minOccurs="0"/>
                <xsd:element ref="ns5:MediaLengthInSeconds" minOccurs="0"/>
                <xsd:element ref="ns5: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520e7d-56ac-42ba-8299-7941f60600bb" elementFormDefault="qualified">
    <xsd:import namespace="http://schemas.microsoft.com/office/2006/documentManagement/types"/>
    <xsd:import namespace="http://schemas.microsoft.com/office/infopath/2007/PartnerControls"/>
    <xsd:element name="LocationsTaxHTField" ma:index="8" nillable="true" ma:displayName="LocationsTaxHTField" ma:hidden="true" ma:internalName="Locations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734e5c-e2cf-4d91-a88f-3e50b50b24d7" elementFormDefault="qualified">
    <xsd:import namespace="http://schemas.microsoft.com/office/2006/documentManagement/types"/>
    <xsd:import namespace="http://schemas.microsoft.com/office/infopath/2007/PartnerControls"/>
    <xsd:element name="DocumentTypeTaxHTField" ma:index="9" nillable="true" ma:displayName="DocumentTypeTaxHTField" ma:hidden="true" ma:internalName="DocumentTypeTaxHTField">
      <xsd:simpleType>
        <xsd:restriction base="dms:Note"/>
      </xsd:simpleType>
    </xsd:element>
    <xsd:element name="DepartmentsTaxHTField" ma:index="10" nillable="true" ma:displayName="DepartmentsTaxHTField" ma:hidden="true" ma:internalName="DepartmentsTaxHTField">
      <xsd:simpleType>
        <xsd:restriction base="dms:Note"/>
      </xsd:simpleType>
    </xsd:element>
    <xsd:element name="KeywordsTagsTaxHTField" ma:index="11" nillable="true" ma:displayName="KeywordsTagsTaxHTField" ma:hidden="true" ma:internalName="KeywordsTags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734e5c-e2cf-4d91-a88f-3e50b50b24d7" elementFormDefault="qualified">
    <xsd:import namespace="http://schemas.microsoft.com/office/2006/documentManagement/types"/>
    <xsd:import namespace="http://schemas.microsoft.com/office/infopath/2007/PartnerControls"/>
    <xsd:element name="b73a531bf2874837a19042fda8b245b9" ma:index="13" nillable="true" ma:taxonomy="true" ma:internalName="b73a531bf2874837a19042fda8b245b9" ma:taxonomyFieldName="Departments" ma:displayName="Departments" ma:default="" ma:fieldId="{b73a531b-f287-4837-a190-42fda8b245b9}" ma:taxonomyMulti="true" ma:sspId="4a324f7d-4130-4e3b-92bc-b3d938f1e27f" ma:termSetId="7de4cc5f-e887-4f58-961c-84d30d95a9c2" ma:anchorId="00000000-0000-0000-0000-000000000000" ma:open="false" ma:isKeyword="false">
      <xsd:complexType>
        <xsd:sequence>
          <xsd:element ref="pc:Terms" minOccurs="0" maxOccurs="1"/>
        </xsd:sequence>
      </xsd:complexType>
    </xsd:element>
    <xsd:element name="TaxCatchAll" ma:index="14" nillable="true" ma:displayName="Taxonomy Catch All Column" ma:hidden="true" ma:list="{07d95bc9-3ff7-4784-abe8-b2be7008ee56}" ma:internalName="TaxCatchAll" ma:showField="CatchAllData" ma:web="2b734e5c-e2cf-4d91-a88f-3e50b50b24d7">
      <xsd:complexType>
        <xsd:complexContent>
          <xsd:extension base="dms:MultiChoiceLookup">
            <xsd:sequence>
              <xsd:element name="Value" type="dms:Lookup" maxOccurs="unbounded" minOccurs="0" nillable="true"/>
            </xsd:sequence>
          </xsd:extension>
        </xsd:complexContent>
      </xsd:complexType>
    </xsd:element>
    <xsd:element name="c9be4fc6f559450098a544dcf2e206c7" ma:index="16" nillable="true" ma:taxonomy="true" ma:internalName="c9be4fc6f559450098a544dcf2e206c7" ma:taxonomyFieldName="DocumentType" ma:displayName="Document Type" ma:default="" ma:fieldId="{c9be4fc6-f559-4500-98a5-44dcf2e206c7}" ma:taxonomyMulti="true" ma:sspId="4a324f7d-4130-4e3b-92bc-b3d938f1e27f" ma:termSetId="286ebe61-194d-4783-ab71-3d55852e3f10" ma:anchorId="00000000-0000-0000-0000-000000000000" ma:open="false" ma:isKeyword="false">
      <xsd:complexType>
        <xsd:sequence>
          <xsd:element ref="pc:Terms" minOccurs="0" maxOccurs="1"/>
        </xsd:sequence>
      </xsd:complexType>
    </xsd:element>
    <xsd:element name="p640f9c8b4b14857bdc671f534fc7d57" ma:index="18" nillable="true" ma:taxonomy="true" ma:internalName="p640f9c8b4b14857bdc671f534fc7d57" ma:taxonomyFieldName="Locations" ma:displayName="Locations" ma:default="" ma:fieldId="{9640f9c8-b4b1-4857-bdc6-71f534fc7d57}" ma:taxonomyMulti="true" ma:sspId="4a324f7d-4130-4e3b-92bc-b3d938f1e27f" ma:termSetId="520fcd1e-a37f-4b37-b166-9a39e00fa880" ma:anchorId="00000000-0000-0000-0000-000000000000" ma:open="false" ma:isKeyword="false">
      <xsd:complexType>
        <xsd:sequence>
          <xsd:element ref="pc:Terms" minOccurs="0" maxOccurs="1"/>
        </xsd:sequence>
      </xsd:complexType>
    </xsd:element>
    <xsd:element name="g5236701626640c1ab96021ee8d14cff" ma:index="20" nillable="true" ma:taxonomy="true" ma:internalName="g5236701626640c1ab96021ee8d14cff" ma:taxonomyFieldName="KeywordsTags" ma:displayName="Keywords / Tags" ma:default="" ma:fieldId="{05236701-6266-40c1-ab96-021ee8d14cff}" ma:taxonomyMulti="true" ma:sspId="4a324f7d-4130-4e3b-92bc-b3d938f1e27f" ma:termSetId="5b1e0033-188b-4d38-a5dd-0bd2b0b787fb" ma:anchorId="00000000-0000-0000-0000-000000000000" ma:open="true" ma:isKeyword="false">
      <xsd:complexType>
        <xsd:sequence>
          <xsd:element ref="pc:Terms" minOccurs="0" maxOccurs="1"/>
        </xsd:sequence>
      </xsd:complexType>
    </xsd:element>
    <xsd:element name="Owner" ma:index="21" nillable="true" ma:displayName="Owner" ma:format="Dropdown" ma:internalName="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5016997-deea-4fdb-a97d-61eed343007a" elementFormDefault="qualified">
    <xsd:import namespace="http://schemas.microsoft.com/office/2006/documentManagement/types"/>
    <xsd:import namespace="http://schemas.microsoft.com/office/infopath/2007/PartnerControls"/>
    <xsd:element name="MediaServiceMetadata" ma:index="24" nillable="true" ma:displayName="MediaServiceMetadata" ma:hidden="true" ma:internalName="MediaServiceMetadata" ma:readOnly="true">
      <xsd:simpleType>
        <xsd:restriction base="dms:Note"/>
      </xsd:simpleType>
    </xsd:element>
    <xsd:element name="MediaServiceFastMetadata" ma:index="25" nillable="true" ma:displayName="MediaServiceFastMetadata" ma:hidden="true" ma:internalName="MediaServiceFastMetadata" ma:readOnly="true">
      <xsd:simpleType>
        <xsd:restriction base="dms:Note"/>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4a324f7d-4130-4e3b-92bc-b3d938f1e27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OCR" ma:index="30" nillable="true" ma:displayName="Extracted Text" ma:internalName="MediaServiceOCR" ma:readOnly="true">
      <xsd:simpleType>
        <xsd:restriction base="dms:Note">
          <xsd:maxLength value="255"/>
        </xsd:restriction>
      </xsd:simpleType>
    </xsd:element>
    <xsd:element name="MediaServiceGenerationTime" ma:index="31" nillable="true" ma:displayName="MediaServiceGenerationTime" ma:hidden="true" ma:internalName="MediaServiceGenerationTime" ma:readOnly="true">
      <xsd:simpleType>
        <xsd:restriction base="dms:Text"/>
      </xsd:simpleType>
    </xsd:element>
    <xsd:element name="MediaServiceEventHashCode" ma:index="32" nillable="true" ma:displayName="MediaServiceEventHashCode" ma:hidden="true" ma:internalName="MediaServiceEventHashCode" ma:readOnly="true">
      <xsd:simpleType>
        <xsd:restriction base="dms:Text"/>
      </xsd:simpleType>
    </xsd:element>
    <xsd:element name="MediaServiceDateTaken" ma:index="33" nillable="true" ma:displayName="MediaServiceDateTaken" ma:hidden="true" ma:indexed="true" ma:internalName="MediaServiceDateTaken" ma:readOnly="true">
      <xsd:simpleType>
        <xsd:restriction base="dms:Text"/>
      </xsd:simpleType>
    </xsd:element>
    <xsd:element name="MediaServiceLocation" ma:index="34" nillable="true" ma:displayName="Location" ma:indexed="true" ma:internalName="MediaServiceLocation" ma:readOnly="true">
      <xsd:simpleType>
        <xsd:restriction base="dms:Text"/>
      </xsd:simpleType>
    </xsd:element>
    <xsd:element name="MediaLengthInSeconds" ma:index="35" nillable="true" ma:displayName="MediaLengthInSeconds" ma:hidden="true" ma:internalName="MediaLengthInSeconds" ma:readOnly="true">
      <xsd:simpleType>
        <xsd:restriction base="dms:Unknown"/>
      </xsd:simpleType>
    </xsd:element>
    <xsd:element name="MediaServiceBillingMetadata" ma:index="3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9be4fc6f559450098a544dcf2e206c7 xmlns="2b734e5c-e2cf-4d91-a88f-3e50b50b24d7">
      <Terms xmlns="http://schemas.microsoft.com/office/infopath/2007/PartnerControls"/>
    </c9be4fc6f559450098a544dcf2e206c7>
    <b73a531bf2874837a19042fda8b245b9 xmlns="2b734e5c-e2cf-4d91-a88f-3e50b50b24d7">
      <Terms xmlns="http://schemas.microsoft.com/office/infopath/2007/PartnerControls"/>
    </b73a531bf2874837a19042fda8b245b9>
    <LocationsTaxHTField xmlns="a0520e7d-56ac-42ba-8299-7941f60600bb" xsi:nil="true"/>
    <g5236701626640c1ab96021ee8d14cff xmlns="2b734e5c-e2cf-4d91-a88f-3e50b50b24d7">
      <Terms xmlns="http://schemas.microsoft.com/office/infopath/2007/PartnerControls"/>
    </g5236701626640c1ab96021ee8d14cff>
    <KeywordsTagsTaxHTField xmlns="2b734e5c-e2cf-4d91-a88f-3e50b50b24d7" xsi:nil="true"/>
    <p640f9c8b4b14857bdc671f534fc7d57 xmlns="2b734e5c-e2cf-4d91-a88f-3e50b50b24d7">
      <Terms xmlns="http://schemas.microsoft.com/office/infopath/2007/PartnerControls"/>
    </p640f9c8b4b14857bdc671f534fc7d57>
    <lcf76f155ced4ddcb4097134ff3c332f xmlns="a5016997-deea-4fdb-a97d-61eed343007a">
      <Terms xmlns="http://schemas.microsoft.com/office/infopath/2007/PartnerControls"/>
    </lcf76f155ced4ddcb4097134ff3c332f>
    <DepartmentsTaxHTField xmlns="2b734e5c-e2cf-4d91-a88f-3e50b50b24d7" xsi:nil="true"/>
    <DocumentTypeTaxHTField xmlns="2b734e5c-e2cf-4d91-a88f-3e50b50b24d7" xsi:nil="true"/>
    <Owner xmlns="2b734e5c-e2cf-4d91-a88f-3e50b50b24d7">
      <UserInfo>
        <DisplayName/>
        <AccountId xsi:nil="true"/>
        <AccountType/>
      </UserInfo>
    </Owner>
    <TaxCatchAll xmlns="2b734e5c-e2cf-4d91-a88f-3e50b50b24d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0217045-BE56-45D6-957F-4C0789A937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520e7d-56ac-42ba-8299-7941f60600bb"/>
    <ds:schemaRef ds:uri="2b734e5c-e2cf-4d91-a88f-3e50b50b24d7"/>
    <ds:schemaRef ds:uri="a5016997-deea-4fdb-a97d-61eed34300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E68BB7E-CDDF-4DC9-8C34-F6BA8C51002F}">
  <ds:schemaRefs>
    <ds:schemaRef ds:uri="http://schemas.microsoft.com/office/2006/metadata/properties"/>
    <ds:schemaRef ds:uri="http://schemas.microsoft.com/office/infopath/2007/PartnerControls"/>
    <ds:schemaRef ds:uri="2b734e5c-e2cf-4d91-a88f-3e50b50b24d7"/>
    <ds:schemaRef ds:uri="a0520e7d-56ac-42ba-8299-7941f60600bb"/>
    <ds:schemaRef ds:uri="a5016997-deea-4fdb-a97d-61eed343007a"/>
  </ds:schemaRefs>
</ds:datastoreItem>
</file>

<file path=customXml/itemProps3.xml><?xml version="1.0" encoding="utf-8"?>
<ds:datastoreItem xmlns:ds="http://schemas.openxmlformats.org/officeDocument/2006/customXml" ds:itemID="{6B63D656-B7CF-4CA6-B081-C1FDFB6FBD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216</TotalTime>
  <Words>637</Words>
  <Application>Microsoft Office PowerPoint</Application>
  <PresentationFormat>Widescreen</PresentationFormat>
  <Paragraphs>39</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Trebuchet MS</vt:lpstr>
      <vt:lpstr>Wingdings 3</vt:lpstr>
      <vt:lpstr>Facet</vt:lpstr>
      <vt:lpstr>Meet the teacher</vt:lpstr>
      <vt:lpstr>Classroom staff</vt:lpstr>
      <vt:lpstr>Our Day</vt:lpstr>
      <vt:lpstr>Communications</vt:lpstr>
      <vt:lpstr>Tapestry</vt:lpstr>
      <vt:lpstr>Reading</vt:lpstr>
      <vt:lpstr>Learning in our classroom</vt:lpstr>
      <vt:lpstr>Outdoor learning</vt:lpstr>
      <vt:lpstr>Uniform</vt:lpstr>
      <vt:lpstr>Assessments</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Ellie Bursey</dc:creator>
  <cp:lastModifiedBy>Ellie Bursey</cp:lastModifiedBy>
  <cp:revision>2</cp:revision>
  <dcterms:created xsi:type="dcterms:W3CDTF">2023-09-27T07:20:10Z</dcterms:created>
  <dcterms:modified xsi:type="dcterms:W3CDTF">2026-09-16T07:42:08Z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0x0101009EAD9E04ED43D74CB62B53C7F0354145</vt:lpwstr>
  </property>
  <property fmtid="{D5CDD505-2E9C-101B-9397-08002B2CF9AE}" pid="3" name="MediaServiceImageTags">
    <vt:lpwstr/>
  </property>
  <property fmtid="{D5CDD505-2E9C-101B-9397-08002B2CF9AE}" pid="4" name="Departments">
    <vt:lpwstr/>
  </property>
  <property fmtid="{D5CDD505-2E9C-101B-9397-08002B2CF9AE}" pid="5" name="DocumentType">
    <vt:lpwstr/>
  </property>
  <property fmtid="{D5CDD505-2E9C-101B-9397-08002B2CF9AE}" pid="6" name="KeywordsTags">
    <vt:lpwstr/>
  </property>
  <property fmtid="{D5CDD505-2E9C-101B-9397-08002B2CF9AE}" pid="7" name="Locations">
    <vt:lpwstr/>
  </property>
</Properties>
</file>